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56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59" r:id="rId13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44E"/>
    <a:srgbClr val="EFF0EF"/>
    <a:srgbClr val="00ADBA"/>
    <a:srgbClr val="000000"/>
    <a:srgbClr val="7A942F"/>
    <a:srgbClr val="DBEB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318165-1DBB-4B7D-999E-7D542F2E6211}" v="16" dt="2021-05-10T09:50:33.6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3" autoAdjust="0"/>
    <p:restoredTop sz="95822" autoAdjust="0"/>
  </p:normalViewPr>
  <p:slideViewPr>
    <p:cSldViewPr snapToGrid="0">
      <p:cViewPr varScale="1">
        <p:scale>
          <a:sx n="155" d="100"/>
          <a:sy n="155" d="100"/>
        </p:scale>
        <p:origin x="390" y="15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ndelin, Lise Merete" userId="acc6fa8d-99e1-4d72-8b78-d6989313661a" providerId="ADAL" clId="{11318165-1DBB-4B7D-999E-7D542F2E6211}"/>
    <pc:docChg chg="undo custSel addSld modSld">
      <pc:chgData name="Sundelin, Lise Merete" userId="acc6fa8d-99e1-4d72-8b78-d6989313661a" providerId="ADAL" clId="{11318165-1DBB-4B7D-999E-7D542F2E6211}" dt="2021-05-12T07:35:53.085" v="3636" actId="115"/>
      <pc:docMkLst>
        <pc:docMk/>
      </pc:docMkLst>
      <pc:sldChg chg="addSp delSp modSp mod">
        <pc:chgData name="Sundelin, Lise Merete" userId="acc6fa8d-99e1-4d72-8b78-d6989313661a" providerId="ADAL" clId="{11318165-1DBB-4B7D-999E-7D542F2E6211}" dt="2021-05-10T06:47:17.588" v="90" actId="14100"/>
        <pc:sldMkLst>
          <pc:docMk/>
          <pc:sldMk cId="3960127374" sldId="256"/>
        </pc:sldMkLst>
        <pc:spChg chg="mod">
          <ac:chgData name="Sundelin, Lise Merete" userId="acc6fa8d-99e1-4d72-8b78-d6989313661a" providerId="ADAL" clId="{11318165-1DBB-4B7D-999E-7D542F2E6211}" dt="2021-05-10T06:46:07.603" v="4"/>
          <ac:spMkLst>
            <pc:docMk/>
            <pc:sldMk cId="3960127374" sldId="256"/>
            <ac:spMk id="2" creationId="{8BAA8C27-1B89-4B44-868C-4FFEFD560A50}"/>
          </ac:spMkLst>
        </pc:spChg>
        <pc:spChg chg="mod">
          <ac:chgData name="Sundelin, Lise Merete" userId="acc6fa8d-99e1-4d72-8b78-d6989313661a" providerId="ADAL" clId="{11318165-1DBB-4B7D-999E-7D542F2E6211}" dt="2021-05-10T06:47:13.006" v="89" actId="14100"/>
          <ac:spMkLst>
            <pc:docMk/>
            <pc:sldMk cId="3960127374" sldId="256"/>
            <ac:spMk id="3" creationId="{DFB482E7-C0CA-4B57-804C-AF549FC135DB}"/>
          </ac:spMkLst>
        </pc:spChg>
        <pc:spChg chg="del mod">
          <ac:chgData name="Sundelin, Lise Merete" userId="acc6fa8d-99e1-4d72-8b78-d6989313661a" providerId="ADAL" clId="{11318165-1DBB-4B7D-999E-7D542F2E6211}" dt="2021-05-10T06:46:55.046" v="86" actId="478"/>
          <ac:spMkLst>
            <pc:docMk/>
            <pc:sldMk cId="3960127374" sldId="256"/>
            <ac:spMk id="4" creationId="{B005C251-B222-46ED-83F3-3029CA609726}"/>
          </ac:spMkLst>
        </pc:spChg>
        <pc:spChg chg="add del mod">
          <ac:chgData name="Sundelin, Lise Merete" userId="acc6fa8d-99e1-4d72-8b78-d6989313661a" providerId="ADAL" clId="{11318165-1DBB-4B7D-999E-7D542F2E6211}" dt="2021-05-10T06:45:47.135" v="1"/>
          <ac:spMkLst>
            <pc:docMk/>
            <pc:sldMk cId="3960127374" sldId="256"/>
            <ac:spMk id="5" creationId="{EF0B6F97-4EAA-4CC5-BF5F-EA4FE9CA7010}"/>
          </ac:spMkLst>
        </pc:spChg>
        <pc:spChg chg="add del mod">
          <ac:chgData name="Sundelin, Lise Merete" userId="acc6fa8d-99e1-4d72-8b78-d6989313661a" providerId="ADAL" clId="{11318165-1DBB-4B7D-999E-7D542F2E6211}" dt="2021-05-10T06:45:55.076" v="2"/>
          <ac:spMkLst>
            <pc:docMk/>
            <pc:sldMk cId="3960127374" sldId="256"/>
            <ac:spMk id="6" creationId="{7EF26EE6-5102-4BCD-B489-F33B64B62673}"/>
          </ac:spMkLst>
        </pc:spChg>
        <pc:spChg chg="add del mod">
          <ac:chgData name="Sundelin, Lise Merete" userId="acc6fa8d-99e1-4d72-8b78-d6989313661a" providerId="ADAL" clId="{11318165-1DBB-4B7D-999E-7D542F2E6211}" dt="2021-05-10T06:46:07.603" v="4"/>
          <ac:spMkLst>
            <pc:docMk/>
            <pc:sldMk cId="3960127374" sldId="256"/>
            <ac:spMk id="7" creationId="{9697DE4D-4C11-46E3-9033-1D87A37CE719}"/>
          </ac:spMkLst>
        </pc:spChg>
        <pc:spChg chg="add mod">
          <ac:chgData name="Sundelin, Lise Merete" userId="acc6fa8d-99e1-4d72-8b78-d6989313661a" providerId="ADAL" clId="{11318165-1DBB-4B7D-999E-7D542F2E6211}" dt="2021-05-10T06:47:17.588" v="90" actId="14100"/>
          <ac:spMkLst>
            <pc:docMk/>
            <pc:sldMk cId="3960127374" sldId="256"/>
            <ac:spMk id="8" creationId="{5B17BFC8-6553-45DD-A750-FAA9920BC663}"/>
          </ac:spMkLst>
        </pc:spChg>
      </pc:sldChg>
      <pc:sldChg chg="addSp delSp modSp mod">
        <pc:chgData name="Sundelin, Lise Merete" userId="acc6fa8d-99e1-4d72-8b78-d6989313661a" providerId="ADAL" clId="{11318165-1DBB-4B7D-999E-7D542F2E6211}" dt="2021-05-10T09:58:08.988" v="2810" actId="313"/>
        <pc:sldMkLst>
          <pc:docMk/>
          <pc:sldMk cId="1415564062" sldId="261"/>
        </pc:sldMkLst>
        <pc:spChg chg="mod">
          <ac:chgData name="Sundelin, Lise Merete" userId="acc6fa8d-99e1-4d72-8b78-d6989313661a" providerId="ADAL" clId="{11318165-1DBB-4B7D-999E-7D542F2E6211}" dt="2021-05-10T09:58:08.988" v="2810" actId="313"/>
          <ac:spMkLst>
            <pc:docMk/>
            <pc:sldMk cId="1415564062" sldId="261"/>
            <ac:spMk id="2" creationId="{5DF28492-AC40-4AC7-9E49-9C8B912D35F1}"/>
          </ac:spMkLst>
        </pc:spChg>
        <pc:picChg chg="add del mod">
          <ac:chgData name="Sundelin, Lise Merete" userId="acc6fa8d-99e1-4d72-8b78-d6989313661a" providerId="ADAL" clId="{11318165-1DBB-4B7D-999E-7D542F2E6211}" dt="2021-05-10T09:40:52.137" v="2476" actId="478"/>
          <ac:picMkLst>
            <pc:docMk/>
            <pc:sldMk cId="1415564062" sldId="261"/>
            <ac:picMk id="5" creationId="{5C827626-9ED8-4B5E-BADC-9E8716B75258}"/>
          </ac:picMkLst>
        </pc:picChg>
        <pc:picChg chg="add del mod">
          <ac:chgData name="Sundelin, Lise Merete" userId="acc6fa8d-99e1-4d72-8b78-d6989313661a" providerId="ADAL" clId="{11318165-1DBB-4B7D-999E-7D542F2E6211}" dt="2021-05-10T09:40:49.306" v="2475" actId="478"/>
          <ac:picMkLst>
            <pc:docMk/>
            <pc:sldMk cId="1415564062" sldId="261"/>
            <ac:picMk id="7" creationId="{8906AA9E-906A-4D3A-B2E0-B749B28C4CDB}"/>
          </ac:picMkLst>
        </pc:picChg>
        <pc:picChg chg="add mod">
          <ac:chgData name="Sundelin, Lise Merete" userId="acc6fa8d-99e1-4d72-8b78-d6989313661a" providerId="ADAL" clId="{11318165-1DBB-4B7D-999E-7D542F2E6211}" dt="2021-05-10T09:42:30.918" v="2489" actId="1076"/>
          <ac:picMkLst>
            <pc:docMk/>
            <pc:sldMk cId="1415564062" sldId="261"/>
            <ac:picMk id="9" creationId="{3F9580D4-27DB-4D19-B644-5A870DB75C76}"/>
          </ac:picMkLst>
        </pc:picChg>
      </pc:sldChg>
      <pc:sldChg chg="modSp mod">
        <pc:chgData name="Sundelin, Lise Merete" userId="acc6fa8d-99e1-4d72-8b78-d6989313661a" providerId="ADAL" clId="{11318165-1DBB-4B7D-999E-7D542F2E6211}" dt="2021-05-12T06:40:28.993" v="3631" actId="20577"/>
        <pc:sldMkLst>
          <pc:docMk/>
          <pc:sldMk cId="2074425539" sldId="262"/>
        </pc:sldMkLst>
        <pc:spChg chg="mod">
          <ac:chgData name="Sundelin, Lise Merete" userId="acc6fa8d-99e1-4d72-8b78-d6989313661a" providerId="ADAL" clId="{11318165-1DBB-4B7D-999E-7D542F2E6211}" dt="2021-05-12T06:40:28.993" v="3631" actId="20577"/>
          <ac:spMkLst>
            <pc:docMk/>
            <pc:sldMk cId="2074425539" sldId="262"/>
            <ac:spMk id="2" creationId="{D79968C7-39C9-4074-AB80-1338A6DB3F63}"/>
          </ac:spMkLst>
        </pc:spChg>
        <pc:spChg chg="mod">
          <ac:chgData name="Sundelin, Lise Merete" userId="acc6fa8d-99e1-4d72-8b78-d6989313661a" providerId="ADAL" clId="{11318165-1DBB-4B7D-999E-7D542F2E6211}" dt="2021-05-10T07:20:57.954" v="920" actId="313"/>
          <ac:spMkLst>
            <pc:docMk/>
            <pc:sldMk cId="2074425539" sldId="262"/>
            <ac:spMk id="3" creationId="{F0129E78-E509-49CD-A2B3-03CB269D2112}"/>
          </ac:spMkLst>
        </pc:spChg>
      </pc:sldChg>
      <pc:sldChg chg="addSp delSp modSp new mod">
        <pc:chgData name="Sundelin, Lise Merete" userId="acc6fa8d-99e1-4d72-8b78-d6989313661a" providerId="ADAL" clId="{11318165-1DBB-4B7D-999E-7D542F2E6211}" dt="2021-05-12T06:19:06.964" v="3279" actId="115"/>
        <pc:sldMkLst>
          <pc:docMk/>
          <pc:sldMk cId="2153757802" sldId="263"/>
        </pc:sldMkLst>
        <pc:spChg chg="mod">
          <ac:chgData name="Sundelin, Lise Merete" userId="acc6fa8d-99e1-4d72-8b78-d6989313661a" providerId="ADAL" clId="{11318165-1DBB-4B7D-999E-7D542F2E6211}" dt="2021-05-12T06:19:06.964" v="3279" actId="115"/>
          <ac:spMkLst>
            <pc:docMk/>
            <pc:sldMk cId="2153757802" sldId="263"/>
            <ac:spMk id="2" creationId="{59F95620-439C-4EF7-B7F7-A7F5657A3E57}"/>
          </ac:spMkLst>
        </pc:spChg>
        <pc:spChg chg="mod">
          <ac:chgData name="Sundelin, Lise Merete" userId="acc6fa8d-99e1-4d72-8b78-d6989313661a" providerId="ADAL" clId="{11318165-1DBB-4B7D-999E-7D542F2E6211}" dt="2021-05-10T09:47:49.210" v="2504" actId="20577"/>
          <ac:spMkLst>
            <pc:docMk/>
            <pc:sldMk cId="2153757802" sldId="263"/>
            <ac:spMk id="3" creationId="{FE951B08-E6DE-41CE-8969-D57DD01101A8}"/>
          </ac:spMkLst>
        </pc:spChg>
        <pc:spChg chg="add del mod">
          <ac:chgData name="Sundelin, Lise Merete" userId="acc6fa8d-99e1-4d72-8b78-d6989313661a" providerId="ADAL" clId="{11318165-1DBB-4B7D-999E-7D542F2E6211}" dt="2021-05-10T09:45:36.886" v="2490"/>
          <ac:spMkLst>
            <pc:docMk/>
            <pc:sldMk cId="2153757802" sldId="263"/>
            <ac:spMk id="4" creationId="{343C4254-37B6-4295-B449-72E447A616C3}"/>
          </ac:spMkLst>
        </pc:spChg>
        <pc:spChg chg="add mod">
          <ac:chgData name="Sundelin, Lise Merete" userId="acc6fa8d-99e1-4d72-8b78-d6989313661a" providerId="ADAL" clId="{11318165-1DBB-4B7D-999E-7D542F2E6211}" dt="2021-05-10T09:47:42.851" v="2503" actId="20577"/>
          <ac:spMkLst>
            <pc:docMk/>
            <pc:sldMk cId="2153757802" sldId="263"/>
            <ac:spMk id="5" creationId="{0BA6292D-A74C-451B-8CD0-D424CE015EDD}"/>
          </ac:spMkLst>
        </pc:spChg>
        <pc:picChg chg="add mod">
          <ac:chgData name="Sundelin, Lise Merete" userId="acc6fa8d-99e1-4d72-8b78-d6989313661a" providerId="ADAL" clId="{11318165-1DBB-4B7D-999E-7D542F2E6211}" dt="2021-05-10T09:45:36.886" v="2490"/>
          <ac:picMkLst>
            <pc:docMk/>
            <pc:sldMk cId="2153757802" sldId="263"/>
            <ac:picMk id="6" creationId="{A3D1DE0E-4D19-4EB1-9F4F-BCC3CB643CEA}"/>
          </ac:picMkLst>
        </pc:picChg>
      </pc:sldChg>
      <pc:sldChg chg="addSp delSp modSp new mod">
        <pc:chgData name="Sundelin, Lise Merete" userId="acc6fa8d-99e1-4d72-8b78-d6989313661a" providerId="ADAL" clId="{11318165-1DBB-4B7D-999E-7D542F2E6211}" dt="2021-05-11T13:16:00.123" v="3151" actId="20577"/>
        <pc:sldMkLst>
          <pc:docMk/>
          <pc:sldMk cId="3495365197" sldId="264"/>
        </pc:sldMkLst>
        <pc:spChg chg="mod">
          <ac:chgData name="Sundelin, Lise Merete" userId="acc6fa8d-99e1-4d72-8b78-d6989313661a" providerId="ADAL" clId="{11318165-1DBB-4B7D-999E-7D542F2E6211}" dt="2021-05-11T13:16:00.123" v="3151" actId="20577"/>
          <ac:spMkLst>
            <pc:docMk/>
            <pc:sldMk cId="3495365197" sldId="264"/>
            <ac:spMk id="2" creationId="{FE550A86-DDF2-4865-9F26-B0145CC5697B}"/>
          </ac:spMkLst>
        </pc:spChg>
        <pc:spChg chg="mod">
          <ac:chgData name="Sundelin, Lise Merete" userId="acc6fa8d-99e1-4d72-8b78-d6989313661a" providerId="ADAL" clId="{11318165-1DBB-4B7D-999E-7D542F2E6211}" dt="2021-05-10T08:06:46.995" v="1465" actId="14100"/>
          <ac:spMkLst>
            <pc:docMk/>
            <pc:sldMk cId="3495365197" sldId="264"/>
            <ac:spMk id="3" creationId="{01E6B31F-5F24-470D-901E-B2A57E0AF5CE}"/>
          </ac:spMkLst>
        </pc:spChg>
        <pc:spChg chg="add del mod">
          <ac:chgData name="Sundelin, Lise Merete" userId="acc6fa8d-99e1-4d72-8b78-d6989313661a" providerId="ADAL" clId="{11318165-1DBB-4B7D-999E-7D542F2E6211}" dt="2021-05-10T09:38:47.386" v="2440"/>
          <ac:spMkLst>
            <pc:docMk/>
            <pc:sldMk cId="3495365197" sldId="264"/>
            <ac:spMk id="4" creationId="{4C7B6FA3-FBDB-49A1-8951-2A437D0C4296}"/>
          </ac:spMkLst>
        </pc:spChg>
        <pc:spChg chg="add mod">
          <ac:chgData name="Sundelin, Lise Merete" userId="acc6fa8d-99e1-4d72-8b78-d6989313661a" providerId="ADAL" clId="{11318165-1DBB-4B7D-999E-7D542F2E6211}" dt="2021-05-10T09:52:56.604" v="2540" actId="20577"/>
          <ac:spMkLst>
            <pc:docMk/>
            <pc:sldMk cId="3495365197" sldId="264"/>
            <ac:spMk id="5" creationId="{97D168C0-4480-4F94-9FB0-722F6B467504}"/>
          </ac:spMkLst>
        </pc:spChg>
        <pc:spChg chg="add del mod">
          <ac:chgData name="Sundelin, Lise Merete" userId="acc6fa8d-99e1-4d72-8b78-d6989313661a" providerId="ADAL" clId="{11318165-1DBB-4B7D-999E-7D542F2E6211}" dt="2021-05-10T09:50:33.645" v="2506"/>
          <ac:spMkLst>
            <pc:docMk/>
            <pc:sldMk cId="3495365197" sldId="264"/>
            <ac:spMk id="9" creationId="{8E9E03ED-278D-4D76-B89F-AB0E8E995B77}"/>
          </ac:spMkLst>
        </pc:spChg>
        <pc:picChg chg="add del mod">
          <ac:chgData name="Sundelin, Lise Merete" userId="acc6fa8d-99e1-4d72-8b78-d6989313661a" providerId="ADAL" clId="{11318165-1DBB-4B7D-999E-7D542F2E6211}" dt="2021-05-10T09:50:32.475" v="2505" actId="478"/>
          <ac:picMkLst>
            <pc:docMk/>
            <pc:sldMk cId="3495365197" sldId="264"/>
            <ac:picMk id="7" creationId="{B7C97F66-B63A-45D2-9BCA-01B76EA1FB12}"/>
          </ac:picMkLst>
        </pc:picChg>
        <pc:picChg chg="add mod">
          <ac:chgData name="Sundelin, Lise Merete" userId="acc6fa8d-99e1-4d72-8b78-d6989313661a" providerId="ADAL" clId="{11318165-1DBB-4B7D-999E-7D542F2E6211}" dt="2021-05-10T09:50:41.648" v="2508" actId="962"/>
          <ac:picMkLst>
            <pc:docMk/>
            <pc:sldMk cId="3495365197" sldId="264"/>
            <ac:picMk id="11" creationId="{2862DEFB-FFB8-42A9-A47F-93E0D3F52F8B}"/>
          </ac:picMkLst>
        </pc:picChg>
      </pc:sldChg>
      <pc:sldChg chg="addSp delSp modSp new mod">
        <pc:chgData name="Sundelin, Lise Merete" userId="acc6fa8d-99e1-4d72-8b78-d6989313661a" providerId="ADAL" clId="{11318165-1DBB-4B7D-999E-7D542F2E6211}" dt="2021-05-12T07:35:53.085" v="3636" actId="115"/>
        <pc:sldMkLst>
          <pc:docMk/>
          <pc:sldMk cId="3472862864" sldId="265"/>
        </pc:sldMkLst>
        <pc:spChg chg="del">
          <ac:chgData name="Sundelin, Lise Merete" userId="acc6fa8d-99e1-4d72-8b78-d6989313661a" providerId="ADAL" clId="{11318165-1DBB-4B7D-999E-7D542F2E6211}" dt="2021-05-10T08:12:47.076" v="1469"/>
          <ac:spMkLst>
            <pc:docMk/>
            <pc:sldMk cId="3472862864" sldId="265"/>
            <ac:spMk id="2" creationId="{2519D030-3998-4DEE-8448-4D6AD3ED05CB}"/>
          </ac:spMkLst>
        </pc:spChg>
        <pc:spChg chg="del">
          <ac:chgData name="Sundelin, Lise Merete" userId="acc6fa8d-99e1-4d72-8b78-d6989313661a" providerId="ADAL" clId="{11318165-1DBB-4B7D-999E-7D542F2E6211}" dt="2021-05-10T08:12:47.076" v="1469"/>
          <ac:spMkLst>
            <pc:docMk/>
            <pc:sldMk cId="3472862864" sldId="265"/>
            <ac:spMk id="3" creationId="{EE164AAA-259B-4B03-960E-943621D98BD9}"/>
          </ac:spMkLst>
        </pc:spChg>
        <pc:spChg chg="del">
          <ac:chgData name="Sundelin, Lise Merete" userId="acc6fa8d-99e1-4d72-8b78-d6989313661a" providerId="ADAL" clId="{11318165-1DBB-4B7D-999E-7D542F2E6211}" dt="2021-05-10T08:12:47.076" v="1469"/>
          <ac:spMkLst>
            <pc:docMk/>
            <pc:sldMk cId="3472862864" sldId="265"/>
            <ac:spMk id="4" creationId="{FF9D6195-CB17-4469-A909-2633C3A98704}"/>
          </ac:spMkLst>
        </pc:spChg>
        <pc:spChg chg="del">
          <ac:chgData name="Sundelin, Lise Merete" userId="acc6fa8d-99e1-4d72-8b78-d6989313661a" providerId="ADAL" clId="{11318165-1DBB-4B7D-999E-7D542F2E6211}" dt="2021-05-10T08:12:47.076" v="1469"/>
          <ac:spMkLst>
            <pc:docMk/>
            <pc:sldMk cId="3472862864" sldId="265"/>
            <ac:spMk id="5" creationId="{AE9D51E1-13B8-4432-849B-B8FA32444723}"/>
          </ac:spMkLst>
        </pc:spChg>
        <pc:spChg chg="add mod">
          <ac:chgData name="Sundelin, Lise Merete" userId="acc6fa8d-99e1-4d72-8b78-d6989313661a" providerId="ADAL" clId="{11318165-1DBB-4B7D-999E-7D542F2E6211}" dt="2021-05-10T08:47:30.215" v="2133" actId="14100"/>
          <ac:spMkLst>
            <pc:docMk/>
            <pc:sldMk cId="3472862864" sldId="265"/>
            <ac:spMk id="6" creationId="{C8842776-4837-44C3-B5A5-70EF2B8236DC}"/>
          </ac:spMkLst>
        </pc:spChg>
        <pc:spChg chg="add mod">
          <ac:chgData name="Sundelin, Lise Merete" userId="acc6fa8d-99e1-4d72-8b78-d6989313661a" providerId="ADAL" clId="{11318165-1DBB-4B7D-999E-7D542F2E6211}" dt="2021-05-12T07:35:53.085" v="3636" actId="115"/>
          <ac:spMkLst>
            <pc:docMk/>
            <pc:sldMk cId="3472862864" sldId="265"/>
            <ac:spMk id="7" creationId="{4232CABD-76D3-4F0C-A6CC-6DFBA5EE7B35}"/>
          </ac:spMkLst>
        </pc:spChg>
      </pc:sldChg>
      <pc:sldChg chg="modSp new mod">
        <pc:chgData name="Sundelin, Lise Merete" userId="acc6fa8d-99e1-4d72-8b78-d6989313661a" providerId="ADAL" clId="{11318165-1DBB-4B7D-999E-7D542F2E6211}" dt="2021-05-12T06:27:06.180" v="3591" actId="20577"/>
        <pc:sldMkLst>
          <pc:docMk/>
          <pc:sldMk cId="377316496" sldId="266"/>
        </pc:sldMkLst>
        <pc:spChg chg="mod">
          <ac:chgData name="Sundelin, Lise Merete" userId="acc6fa8d-99e1-4d72-8b78-d6989313661a" providerId="ADAL" clId="{11318165-1DBB-4B7D-999E-7D542F2E6211}" dt="2021-05-10T08:49:32.677" v="2251" actId="122"/>
          <ac:spMkLst>
            <pc:docMk/>
            <pc:sldMk cId="377316496" sldId="266"/>
            <ac:spMk id="2" creationId="{60F02E1C-E4FD-4E2A-92A9-20440E4C07A6}"/>
          </ac:spMkLst>
        </pc:spChg>
        <pc:spChg chg="mod">
          <ac:chgData name="Sundelin, Lise Merete" userId="acc6fa8d-99e1-4d72-8b78-d6989313661a" providerId="ADAL" clId="{11318165-1DBB-4B7D-999E-7D542F2E6211}" dt="2021-05-12T06:27:06.180" v="3591" actId="20577"/>
          <ac:spMkLst>
            <pc:docMk/>
            <pc:sldMk cId="377316496" sldId="266"/>
            <ac:spMk id="3" creationId="{EAE0DECC-8985-4FC9-9E4A-B4D17613D1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4B0CA8-D4C0-4EDF-983C-013F20071413}" type="datetimeFigureOut">
              <a:rPr lang="nb-NO" smtClean="0"/>
              <a:t>12. mai 2021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E4FB80-D5CD-4F8B-B310-9170DDB9079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5288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20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0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0.png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(mønster 9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138C16EE-710F-4022-B0C5-EA9C5CDBBD65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8360EE4D-DFF5-4E20-B16B-DE5A691E1F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-865" r="30147"/>
          <a:stretch/>
        </p:blipFill>
        <p:spPr>
          <a:xfrm>
            <a:off x="8815283" y="2114373"/>
            <a:ext cx="3376717" cy="4064272"/>
          </a:xfrm>
          <a:prstGeom prst="rect">
            <a:avLst/>
          </a:prstGeom>
        </p:spPr>
      </p:pic>
      <p:sp>
        <p:nvSpPr>
          <p:cNvPr id="19" name="Plassholder for dato 3">
            <a:extLst>
              <a:ext uri="{FF2B5EF4-FFF2-40B4-BE49-F238E27FC236}">
                <a16:creationId xmlns:a16="http://schemas.microsoft.com/office/drawing/2014/main" id="{801C13F1-45C0-4244-B9C6-4EFBC66F6D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71134" y="6261302"/>
            <a:ext cx="1715102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12. mai 2021</a:t>
            </a:fld>
            <a:endParaRPr lang="nb-NO" dirty="0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EA6A4735-2CFC-41E4-A5FE-C807F85015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A9FF001B-633E-41C9-B008-C3077FC683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6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 descr="Et bilde som inneholder natthimmel&#10;&#10;Automatisk generert beskrivelse">
            <a:extLst>
              <a:ext uri="{FF2B5EF4-FFF2-40B4-BE49-F238E27FC236}">
                <a16:creationId xmlns:a16="http://schemas.microsoft.com/office/drawing/2014/main" id="{79A54D75-E3E5-449D-A077-7CBB70E42EC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6090"/>
            <a:ext cx="4457035" cy="1350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80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4 (mønster 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45CBD4F4-68BE-4F47-8B5C-36CCA3F4D2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1" t="16392" r="10958" b="238"/>
          <a:stretch/>
        </p:blipFill>
        <p:spPr>
          <a:xfrm>
            <a:off x="0" y="0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858" y="1268413"/>
            <a:ext cx="9829799" cy="2387600"/>
          </a:xfrm>
          <a:prstGeom prst="rect">
            <a:avLst/>
          </a:prstGeom>
          <a:effectLst>
            <a:outerShdw blurRad="50800" dist="25400" dir="2700000" algn="tl" rotWithShape="0">
              <a:schemeClr val="tx1">
                <a:alpha val="40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med tema</a:t>
            </a:r>
          </a:p>
        </p:txBody>
      </p:sp>
      <p:sp>
        <p:nvSpPr>
          <p:cNvPr id="15" name="Plassholder for dato 3">
            <a:extLst>
              <a:ext uri="{FF2B5EF4-FFF2-40B4-BE49-F238E27FC236}">
                <a16:creationId xmlns:a16="http://schemas.microsoft.com/office/drawing/2014/main" id="{590A0205-A7E7-4285-AB08-6527F7C867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90340" y="6261302"/>
            <a:ext cx="1495896" cy="2313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12. mai 2021</a:t>
            </a:fld>
            <a:endParaRPr lang="nb-NO"/>
          </a:p>
        </p:txBody>
      </p:sp>
      <p:pic>
        <p:nvPicPr>
          <p:cNvPr id="17" name="Bilde 16">
            <a:extLst>
              <a:ext uri="{FF2B5EF4-FFF2-40B4-BE49-F238E27FC236}">
                <a16:creationId xmlns:a16="http://schemas.microsoft.com/office/drawing/2014/main" id="{37F3AC3D-4348-45E2-AF34-988B0BB80F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8" t="-1267" r="30420" b="-49"/>
          <a:stretch/>
        </p:blipFill>
        <p:spPr>
          <a:xfrm>
            <a:off x="8533990" y="1756439"/>
            <a:ext cx="3658010" cy="4391290"/>
          </a:xfrm>
          <a:prstGeom prst="rect">
            <a:avLst/>
          </a:prstGeom>
        </p:spPr>
      </p:pic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8BEBCF7A-C37A-4B02-B277-083E4CB6AD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9" y="3952084"/>
            <a:ext cx="4941876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4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69A16E3E-B1C0-4317-AF87-A1CA372BC73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26" y="5147740"/>
            <a:ext cx="4438761" cy="134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20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5 (mønster 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892B71E0-3195-409D-A18E-AA9BE35C98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73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8051" y="1262063"/>
            <a:ext cx="8879957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31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med tema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841C5F2E-501F-4EEE-A829-7888FDD942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15600" y="6261302"/>
            <a:ext cx="1370635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12. mai 2021</a:t>
            </a:fld>
            <a:endParaRPr lang="nb-NO"/>
          </a:p>
        </p:txBody>
      </p:sp>
      <p:sp>
        <p:nvSpPr>
          <p:cNvPr id="19" name="Plassholder for tekst 18">
            <a:extLst>
              <a:ext uri="{FF2B5EF4-FFF2-40B4-BE49-F238E27FC236}">
                <a16:creationId xmlns:a16="http://schemas.microsoft.com/office/drawing/2014/main" id="{4C19D712-A025-44A6-A74A-F43D4938E8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60152" y="3785856"/>
            <a:ext cx="5917726" cy="736600"/>
          </a:xfrm>
          <a:prstGeom prst="rect">
            <a:avLst/>
          </a:prstGeom>
          <a:effectLst>
            <a:outerShdw blurRad="50800" dist="25400" dir="2700000" algn="tl" rotWithShape="0">
              <a:prstClr val="black">
                <a:alpha val="60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2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A10D81D9-ADB9-4780-85D3-DBEC90A448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79068" r="35197"/>
          <a:stretch/>
        </p:blipFill>
        <p:spPr>
          <a:xfrm>
            <a:off x="8584869" y="5219998"/>
            <a:ext cx="3607132" cy="971241"/>
          </a:xfrm>
          <a:prstGeom prst="rect">
            <a:avLst/>
          </a:prstGeom>
        </p:spPr>
      </p:pic>
      <p:pic>
        <p:nvPicPr>
          <p:cNvPr id="17" name="Bilde 16">
            <a:extLst>
              <a:ext uri="{FF2B5EF4-FFF2-40B4-BE49-F238E27FC236}">
                <a16:creationId xmlns:a16="http://schemas.microsoft.com/office/drawing/2014/main" id="{B5D2A224-6E74-4642-853A-756A735E92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988" r="35176" b="21182"/>
          <a:stretch/>
        </p:blipFill>
        <p:spPr>
          <a:xfrm>
            <a:off x="8584868" y="1425553"/>
            <a:ext cx="3607132" cy="3794446"/>
          </a:xfrm>
          <a:prstGeom prst="rect">
            <a:avLst/>
          </a:prstGeom>
        </p:spPr>
      </p:pic>
      <p:pic>
        <p:nvPicPr>
          <p:cNvPr id="15" name="Bilde 14">
            <a:extLst>
              <a:ext uri="{FF2B5EF4-FFF2-40B4-BE49-F238E27FC236}">
                <a16:creationId xmlns:a16="http://schemas.microsoft.com/office/drawing/2014/main" id="{8E850E14-BFA9-4A98-AD90-DB3F15C6B2D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5144573"/>
            <a:ext cx="4460905" cy="1341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190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68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226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6 (mønster 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A3765B4E-3106-41EA-A18E-A327012606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74" b="16574"/>
          <a:stretch/>
        </p:blipFill>
        <p:spPr>
          <a:xfrm>
            <a:off x="1" y="0"/>
            <a:ext cx="12190431" cy="5223600"/>
          </a:xfrm>
          <a:prstGeom prst="rect">
            <a:avLst/>
          </a:prstGeom>
        </p:spPr>
      </p:pic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33D174B6-1EBA-466D-97BE-3846B29CE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271342" y="6261302"/>
            <a:ext cx="1614893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12. mai 2021</a:t>
            </a:fld>
            <a:endParaRPr lang="nb-NO" dirty="0"/>
          </a:p>
        </p:txBody>
      </p:sp>
      <p:sp>
        <p:nvSpPr>
          <p:cNvPr id="15" name="Tittel 1">
            <a:extLst>
              <a:ext uri="{FF2B5EF4-FFF2-40B4-BE49-F238E27FC236}">
                <a16:creationId xmlns:a16="http://schemas.microsoft.com/office/drawing/2014/main" id="{011C58C2-963B-4C52-B492-24CC06CE54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702" y="1393938"/>
            <a:ext cx="6225491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40000"/>
              </a:schemeClr>
            </a:outerShdw>
          </a:effectLst>
        </p:spPr>
        <p:txBody>
          <a:bodyPr anchor="b"/>
          <a:lstStyle>
            <a:lvl1pPr algn="l"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48)</a:t>
            </a:r>
            <a:br>
              <a:rPr lang="nb-NO" dirty="0"/>
            </a:br>
            <a:r>
              <a:rPr lang="nb-NO" dirty="0"/>
              <a:t>på </a:t>
            </a:r>
            <a:r>
              <a:rPr lang="nb-NO" dirty="0" err="1"/>
              <a:t>forsidemal</a:t>
            </a:r>
            <a:endParaRPr lang="nb-NO" dirty="0"/>
          </a:p>
        </p:txBody>
      </p:sp>
      <p:sp>
        <p:nvSpPr>
          <p:cNvPr id="16" name="Plassholder for tekst 6">
            <a:extLst>
              <a:ext uri="{FF2B5EF4-FFF2-40B4-BE49-F238E27FC236}">
                <a16:creationId xmlns:a16="http://schemas.microsoft.com/office/drawing/2014/main" id="{A169B907-B5EA-4317-903B-A917EDBD2BE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01244"/>
            <a:ext cx="6390641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6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09D0D6D3-AD51-4F50-84A0-079A6987086C}"/>
              </a:ext>
            </a:extLst>
          </p:cNvPr>
          <p:cNvSpPr txBox="1"/>
          <p:nvPr userDrawn="1"/>
        </p:nvSpPr>
        <p:spPr>
          <a:xfrm>
            <a:off x="10906646" y="5106746"/>
            <a:ext cx="979589" cy="116854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Autofit/>
          </a:bodyPr>
          <a:lstStyle/>
          <a:p>
            <a:r>
              <a:rPr lang="nb-NO" sz="700" dirty="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 </a:t>
            </a:r>
            <a:r>
              <a:rPr lang="nb-NO" sz="700" dirty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Anders Aasheim</a:t>
            </a:r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1CAE4857-7C07-4B51-9933-2EF29E35B70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5132384"/>
            <a:ext cx="4469450" cy="1364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0968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ssholder for tekst 37">
            <a:extLst>
              <a:ext uri="{FF2B5EF4-FFF2-40B4-BE49-F238E27FC236}">
                <a16:creationId xmlns:a16="http://schemas.microsoft.com/office/drawing/2014/main" id="{64124C66-4136-4FC7-A6B5-B7D77C6ED1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39" name="Plassholder for tekst 37">
            <a:extLst>
              <a:ext uri="{FF2B5EF4-FFF2-40B4-BE49-F238E27FC236}">
                <a16:creationId xmlns:a16="http://schemas.microsoft.com/office/drawing/2014/main" id="{2F115D20-C136-40E3-BA4F-92B43A3D70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4F464157-D61E-4BC0-A730-8F2B47E9BE3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7242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ssholder for tekst 37">
            <a:extLst>
              <a:ext uri="{FF2B5EF4-FFF2-40B4-BE49-F238E27FC236}">
                <a16:creationId xmlns:a16="http://schemas.microsoft.com/office/drawing/2014/main" id="{64124C66-4136-4FC7-A6B5-B7D77C6ED1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381865"/>
            <a:ext cx="10078772" cy="3927382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Mye tekst vil gjøre at publikum bruker mer tid på å lese, og mindre til på å lytte.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287514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4F464157-D61E-4BC0-A730-8F2B47E9BE3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6236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B7A5C0EF-D6AE-4DC0-9C4A-98CACCE3F362}"/>
              </a:ext>
            </a:extLst>
          </p:cNvPr>
          <p:cNvSpPr/>
          <p:nvPr userDrawn="1"/>
        </p:nvSpPr>
        <p:spPr>
          <a:xfrm>
            <a:off x="0" y="-101600"/>
            <a:ext cx="12192000" cy="21156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>
            <a:outerShdw blurRad="25400" dist="38100" dir="2700000" algn="tl" rotWithShape="0">
              <a:prstClr val="black">
                <a:alpha val="7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Overskrift (pkt. 44) på maks en linje</a:t>
            </a:r>
          </a:p>
        </p:txBody>
      </p:sp>
      <p:sp>
        <p:nvSpPr>
          <p:cNvPr id="17" name="Plassholder for lysbildenummer 5">
            <a:extLst>
              <a:ext uri="{FF2B5EF4-FFF2-40B4-BE49-F238E27FC236}">
                <a16:creationId xmlns:a16="http://schemas.microsoft.com/office/drawing/2014/main" id="{0E22CC3F-B1E4-439E-AD2C-365EB63BD0D5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A313FA3F-7BA2-4A81-9EC3-B718AACCD38C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9" name="Plassholder for tekst 37">
            <a:extLst>
              <a:ext uri="{FF2B5EF4-FFF2-40B4-BE49-F238E27FC236}">
                <a16:creationId xmlns:a16="http://schemas.microsoft.com/office/drawing/2014/main" id="{579AAE86-25D6-4547-B61E-07621E68054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12" name="Plassholder for tekst 37">
            <a:extLst>
              <a:ext uri="{FF2B5EF4-FFF2-40B4-BE49-F238E27FC236}">
                <a16:creationId xmlns:a16="http://schemas.microsoft.com/office/drawing/2014/main" id="{EE53005B-2098-4CDA-B68C-FAC23E6EDF7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146E3D18-B3A6-4ABF-92D3-234B19B811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9188" y="372849"/>
            <a:ext cx="504825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2798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4">
    <p:bg>
      <p:bgPr>
        <a:solidFill>
          <a:srgbClr val="0024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B8AFD54-07BE-4940-BC0C-0C738D31EA7D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  <p:sp>
        <p:nvSpPr>
          <p:cNvPr id="7" name="Plassholder for tittel 1">
            <a:extLst>
              <a:ext uri="{FF2B5EF4-FFF2-40B4-BE49-F238E27FC236}">
                <a16:creationId xmlns:a16="http://schemas.microsoft.com/office/drawing/2014/main" id="{F84CB948-BBDB-423A-87C2-9C99F0590A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24142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1" name="Plassholder for tekst 10">
            <a:extLst>
              <a:ext uri="{FF2B5EF4-FFF2-40B4-BE49-F238E27FC236}">
                <a16:creationId xmlns:a16="http://schemas.microsoft.com/office/drawing/2014/main" id="{EBC83C3D-279D-4943-9096-22F4835BB9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55688" y="2339742"/>
            <a:ext cx="10080625" cy="3966215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bg1"/>
                </a:solidFill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nb-NO" dirty="0"/>
              <a:t>Innhold (24). Ikke skriv for mye! Det tar oppmerksomheten fra deg og budskapet ditt</a:t>
            </a:r>
          </a:p>
          <a:p>
            <a:pPr lvl="0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372016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5">
    <p:bg>
      <p:bgPr>
        <a:solidFill>
          <a:srgbClr val="EFF0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B8AFD54-07BE-4940-BC0C-0C738D31EA7D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20" name="Bilde 19" descr="Et bilde som inneholder sitter&#10;&#10;Automatisk generert beskrivelse">
            <a:extLst>
              <a:ext uri="{FF2B5EF4-FFF2-40B4-BE49-F238E27FC236}">
                <a16:creationId xmlns:a16="http://schemas.microsoft.com/office/drawing/2014/main" id="{C670D3EB-56B3-4283-9424-EA856B0B30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3" r="18509"/>
          <a:stretch/>
        </p:blipFill>
        <p:spPr>
          <a:xfrm>
            <a:off x="0" y="51150"/>
            <a:ext cx="12192000" cy="6480000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  <p:sp>
        <p:nvSpPr>
          <p:cNvPr id="7" name="Plassholder for tittel 1">
            <a:extLst>
              <a:ext uri="{FF2B5EF4-FFF2-40B4-BE49-F238E27FC236}">
                <a16:creationId xmlns:a16="http://schemas.microsoft.com/office/drawing/2014/main" id="{F84CB948-BBDB-423A-87C2-9C99F0590A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24142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1" name="Plassholder for tekst 10">
            <a:extLst>
              <a:ext uri="{FF2B5EF4-FFF2-40B4-BE49-F238E27FC236}">
                <a16:creationId xmlns:a16="http://schemas.microsoft.com/office/drawing/2014/main" id="{EBC83C3D-279D-4943-9096-22F4835BB9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55688" y="2339742"/>
            <a:ext cx="10080625" cy="3966215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/>
            </a:lvl1pPr>
          </a:lstStyle>
          <a:p>
            <a:pPr lvl="0"/>
            <a:r>
              <a:rPr lang="nb-NO" dirty="0"/>
              <a:t>Innhold (24). Ikke skriv for mye! Det tar oppmerksomheten fra deg og budskapet ditt</a:t>
            </a:r>
          </a:p>
        </p:txBody>
      </p:sp>
    </p:spTree>
    <p:extLst>
      <p:ext uri="{BB962C8B-B14F-4D97-AF65-F5344CB8AC3E}">
        <p14:creationId xmlns:p14="http://schemas.microsoft.com/office/powerpoint/2010/main" val="30351405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- innhold - fak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79950DEB-AF6A-4F66-8531-0BDED610FDA0}"/>
              </a:ext>
            </a:extLst>
          </p:cNvPr>
          <p:cNvSpPr/>
          <p:nvPr userDrawn="1"/>
        </p:nvSpPr>
        <p:spPr>
          <a:xfrm>
            <a:off x="7501933" y="2164467"/>
            <a:ext cx="3643689" cy="41442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788275" y="2468281"/>
            <a:ext cx="3044826" cy="3516593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Viktig informasjon her.</a:t>
            </a:r>
          </a:p>
          <a:p>
            <a:pPr lvl="0"/>
            <a:r>
              <a:rPr lang="nb-NO" dirty="0"/>
              <a:t>Her kan du skrive en tilleggsopplysning som hører til tema. </a:t>
            </a:r>
          </a:p>
          <a:p>
            <a:pPr lvl="0"/>
            <a:r>
              <a:rPr lang="nb-NO" dirty="0"/>
              <a:t>Lovparagraf, statistikk eller en huskeliste.</a:t>
            </a:r>
          </a:p>
          <a:p>
            <a:pPr lvl="0"/>
            <a:r>
              <a:rPr lang="nb-NO" dirty="0"/>
              <a:t>Skriv gjerne inn kilde, som for eksempel SSB.no.</a:t>
            </a:r>
          </a:p>
        </p:txBody>
      </p:sp>
      <p:sp>
        <p:nvSpPr>
          <p:cNvPr id="15" name="Plassholder for tittel 1">
            <a:extLst>
              <a:ext uri="{FF2B5EF4-FFF2-40B4-BE49-F238E27FC236}">
                <a16:creationId xmlns:a16="http://schemas.microsoft.com/office/drawing/2014/main" id="{86BEE725-2BED-4954-90BD-F58FC2EC92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2" y="873126"/>
            <a:ext cx="10080626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1" name="Plassholder for tekst 37">
            <a:extLst>
              <a:ext uri="{FF2B5EF4-FFF2-40B4-BE49-F238E27FC236}">
                <a16:creationId xmlns:a16="http://schemas.microsoft.com/office/drawing/2014/main" id="{709C256E-3453-444E-9DA4-926896843E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5688" y="2164467"/>
            <a:ext cx="6150591" cy="414425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 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  <a:p>
            <a:pPr lvl="0"/>
            <a:endParaRPr lang="nb-NO" dirty="0"/>
          </a:p>
        </p:txBody>
      </p:sp>
      <p:sp>
        <p:nvSpPr>
          <p:cNvPr id="23" name="Plassholder for lysbildenummer 5">
            <a:extLst>
              <a:ext uri="{FF2B5EF4-FFF2-40B4-BE49-F238E27FC236}">
                <a16:creationId xmlns:a16="http://schemas.microsoft.com/office/drawing/2014/main" id="{1A68D441-1FE4-45DF-A9CA-628415C9F588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3CC8C128-2F49-404D-A2E6-C30A58B3F6F8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A92FA234-1C3D-4926-B19D-B4FC10AC74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6164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v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2695388"/>
            <a:ext cx="5040306" cy="361333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Publikum bør slippe å lese alt som blir sagt.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5552141" cy="68001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>
              <a:buNone/>
              <a:defRPr/>
            </a:lvl1pPr>
          </a:lstStyle>
          <a:p>
            <a:r>
              <a:rPr lang="nb-NO" dirty="0"/>
              <a:t>Klikk på ikonet for å sette inn bilde som passer til det du skal snakke om. 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Har du ikke relevant bilde?</a:t>
            </a:r>
          </a:p>
          <a:p>
            <a:r>
              <a:rPr lang="nb-NO" dirty="0"/>
              <a:t>Bruk heller en </a:t>
            </a:r>
            <a:r>
              <a:rPr lang="nb-NO" dirty="0" err="1"/>
              <a:t>malside</a:t>
            </a:r>
            <a:r>
              <a:rPr lang="nb-NO" dirty="0"/>
              <a:t> uten bilde.</a:t>
            </a:r>
          </a:p>
          <a:p>
            <a:endParaRPr lang="nb-NO" dirty="0"/>
          </a:p>
        </p:txBody>
      </p:sp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26144"/>
            <a:ext cx="5040306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36) som er kort og tydelig</a:t>
            </a:r>
          </a:p>
        </p:txBody>
      </p:sp>
      <p:sp>
        <p:nvSpPr>
          <p:cNvPr id="16" name="Plassholder for lysbildenummer 5">
            <a:extLst>
              <a:ext uri="{FF2B5EF4-FFF2-40B4-BE49-F238E27FC236}">
                <a16:creationId xmlns:a16="http://schemas.microsoft.com/office/drawing/2014/main" id="{7373CDF4-BFBE-4FCB-B38E-D0FBBDCBDACC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0E873371-82D0-4343-A34E-2316BA10B5CF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7602988D-E292-4CF2-9D58-3DFB70E57FD5}"/>
              </a:ext>
            </a:extLst>
          </p:cNvPr>
          <p:cNvSpPr txBox="1"/>
          <p:nvPr userDrawn="1"/>
        </p:nvSpPr>
        <p:spPr>
          <a:xfrm>
            <a:off x="5899150" y="658731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21" name="Plassholder for tekst 3">
            <a:extLst>
              <a:ext uri="{FF2B5EF4-FFF2-40B4-BE49-F238E27FC236}">
                <a16:creationId xmlns:a16="http://schemas.microsoft.com/office/drawing/2014/main" id="{2FA60F08-6BD9-4C46-909F-CA25100A039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139148" y="6596555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BD42D404-3A7D-4C6D-8B57-8F5A1BA61A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558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 9) tu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20423A4E-76FC-4E24-A6E7-5F6F8037AB1B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783E95BF-0C76-4910-AB5A-AAAE3C045E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229" r="30318"/>
          <a:stretch/>
        </p:blipFill>
        <p:spPr>
          <a:xfrm>
            <a:off x="8792348" y="2021248"/>
            <a:ext cx="3399652" cy="4157397"/>
          </a:xfrm>
          <a:prstGeom prst="rect">
            <a:avLst/>
          </a:prstGeom>
          <a:noFill/>
        </p:spPr>
      </p:pic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E61A0069-77CB-4CBE-BA7B-A3D685364F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08296" y="6261302"/>
            <a:ext cx="187793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12. mai 2021</a:t>
            </a:fld>
            <a:endParaRPr lang="nb-NO"/>
          </a:p>
        </p:txBody>
      </p:sp>
      <p:sp>
        <p:nvSpPr>
          <p:cNvPr id="9" name="Plassholder for tekst 4">
            <a:extLst>
              <a:ext uri="{FF2B5EF4-FFF2-40B4-BE49-F238E27FC236}">
                <a16:creationId xmlns:a16="http://schemas.microsoft.com/office/drawing/2014/main" id="{F90A31C9-3E58-4011-9698-C055090CCAA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10" name="Plassholder for tekst 6">
            <a:extLst>
              <a:ext uri="{FF2B5EF4-FFF2-40B4-BE49-F238E27FC236}">
                <a16:creationId xmlns:a16="http://schemas.microsoft.com/office/drawing/2014/main" id="{95B3425A-F007-457E-823B-2A49C81FA9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4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3" name="Bilde 2" descr="Et bilde som inneholder natthimmel&#10;&#10;Automatisk generert beskrivelse">
            <a:extLst>
              <a:ext uri="{FF2B5EF4-FFF2-40B4-BE49-F238E27FC236}">
                <a16:creationId xmlns:a16="http://schemas.microsoft.com/office/drawing/2014/main" id="{4D7B0109-BD37-41E0-8E80-0EB087E099E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28209"/>
            <a:ext cx="4516051" cy="1368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0558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- innhold -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19813" y="2164466"/>
            <a:ext cx="6400800" cy="4144259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8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Skriv i stikkordsform. </a:t>
            </a:r>
          </a:p>
          <a:p>
            <a:pPr lvl="0"/>
            <a:r>
              <a:rPr lang="nb-NO" dirty="0"/>
              <a:t>Publikum bør slippe å lese alt som blir sagt. </a:t>
            </a:r>
          </a:p>
          <a:p>
            <a:pPr lvl="0"/>
            <a:r>
              <a:rPr lang="nb-NO" dirty="0"/>
              <a:t>Mye tekst vil gjøre at publikum leser, og ikke hører etter.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55687" y="2164466"/>
            <a:ext cx="3348037" cy="41442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 dirty="0"/>
              <a:t>Klikk på ikonet for å sette inn bilde som passer til tema. 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Har du ikke relevant bilde?</a:t>
            </a:r>
          </a:p>
          <a:p>
            <a:r>
              <a:rPr lang="nb-NO" dirty="0"/>
              <a:t>Bruk heller en </a:t>
            </a:r>
            <a:r>
              <a:rPr lang="nb-NO" dirty="0" err="1"/>
              <a:t>malside</a:t>
            </a:r>
            <a:r>
              <a:rPr lang="nb-NO" dirty="0"/>
              <a:t> uten bilde.</a:t>
            </a:r>
          </a:p>
          <a:p>
            <a:endParaRPr lang="nb-NO" dirty="0"/>
          </a:p>
        </p:txBody>
      </p:sp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44) på maks en linje</a:t>
            </a:r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1055687" y="6398168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5" y="6412951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D8434520-EF28-4BC6-8818-60978268EC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2391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+ bilder x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4F464157-D61E-4BC0-A730-8F2B47E9BE3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D1548005-5060-42D5-8114-2034562A3A3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55688" y="2158799"/>
            <a:ext cx="4891087" cy="41433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 dirty="0"/>
              <a:t>Klikk på ikonet for å sette inn bilde som passer til det du skal snakke om. 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Har du ikke relevant bilde?</a:t>
            </a:r>
          </a:p>
          <a:p>
            <a:r>
              <a:rPr lang="nb-NO" dirty="0"/>
              <a:t>Bruk heller en </a:t>
            </a:r>
            <a:r>
              <a:rPr lang="nb-NO" dirty="0" err="1"/>
              <a:t>malside</a:t>
            </a:r>
            <a:r>
              <a:rPr lang="nb-NO" dirty="0"/>
              <a:t> uten bilde.</a:t>
            </a:r>
          </a:p>
          <a:p>
            <a:endParaRPr lang="nb-NO" dirty="0"/>
          </a:p>
          <a:p>
            <a:endParaRPr lang="nb-NO" dirty="0"/>
          </a:p>
        </p:txBody>
      </p:sp>
      <p:sp>
        <p:nvSpPr>
          <p:cNvPr id="11" name="Plassholder for bilde 3">
            <a:extLst>
              <a:ext uri="{FF2B5EF4-FFF2-40B4-BE49-F238E27FC236}">
                <a16:creationId xmlns:a16="http://schemas.microsoft.com/office/drawing/2014/main" id="{8ECAF71A-5674-4519-AC96-C268E69162E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45225" y="2158798"/>
            <a:ext cx="4891087" cy="41433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 dirty="0"/>
              <a:t>Klikk på ikonet for å sette inn bilde som passer til det du skal snakke om. 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Har du ikke relevant bilde?</a:t>
            </a:r>
          </a:p>
          <a:p>
            <a:r>
              <a:rPr lang="nb-NO" dirty="0"/>
              <a:t>Bruk heller en </a:t>
            </a:r>
            <a:r>
              <a:rPr lang="nb-NO" dirty="0" err="1"/>
              <a:t>malside</a:t>
            </a:r>
            <a:r>
              <a:rPr lang="nb-NO" dirty="0"/>
              <a:t> uten bilde.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863236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kning x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6" y="4929809"/>
            <a:ext cx="4845929" cy="116570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17731" y="5106358"/>
            <a:ext cx="4439054" cy="8003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Tekst som tilføyer informasjon til bildet. Denne siden kan brukes til å </a:t>
            </a:r>
            <a:br>
              <a:rPr lang="nb-NO" dirty="0"/>
            </a:br>
            <a:r>
              <a:rPr lang="nb-NO" dirty="0"/>
              <a:t>sammenlikne noe.</a:t>
            </a:r>
          </a:p>
        </p:txBody>
      </p:sp>
      <p:sp>
        <p:nvSpPr>
          <p:cNvPr id="16" name="Plassholder for tekst 4">
            <a:extLst>
              <a:ext uri="{FF2B5EF4-FFF2-40B4-BE49-F238E27FC236}">
                <a16:creationId xmlns:a16="http://schemas.microsoft.com/office/drawing/2014/main" id="{A203DE09-43A6-4A48-AC04-09D613D14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Autofit/>
          </a:bodyPr>
          <a:lstStyle>
            <a:lvl1pPr marL="0" indent="0">
              <a:buNone/>
              <a:defRPr sz="4400">
                <a:latin typeface="+mn-lt"/>
              </a:defRPr>
            </a:lvl1pPr>
          </a:lstStyle>
          <a:p>
            <a:pPr lvl="0"/>
            <a:r>
              <a:rPr lang="nb-NO" dirty="0"/>
              <a:t>Overskrift (44) for to bilder med tekst</a:t>
            </a:r>
          </a:p>
        </p:txBody>
      </p:sp>
      <p:sp>
        <p:nvSpPr>
          <p:cNvPr id="14" name="Plassholder for bilde 21">
            <a:extLst>
              <a:ext uri="{FF2B5EF4-FFF2-40B4-BE49-F238E27FC236}">
                <a16:creationId xmlns:a16="http://schemas.microsoft.com/office/drawing/2014/main" id="{E6852382-D128-4FD8-991D-769F1638745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55687" y="2147945"/>
            <a:ext cx="4845929" cy="266601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for på ikonet for å sette inn bilde 1</a:t>
            </a:r>
          </a:p>
        </p:txBody>
      </p:sp>
      <p:sp>
        <p:nvSpPr>
          <p:cNvPr id="29" name="Plassholder for lysbildenummer 5">
            <a:extLst>
              <a:ext uri="{FF2B5EF4-FFF2-40B4-BE49-F238E27FC236}">
                <a16:creationId xmlns:a16="http://schemas.microsoft.com/office/drawing/2014/main" id="{62B7398D-EA06-494A-93CC-79FAB5A4B911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99722221-F0DE-4D9F-B6ED-E73D20D5DFA0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36" name="TekstSylinder 35">
            <a:extLst>
              <a:ext uri="{FF2B5EF4-FFF2-40B4-BE49-F238E27FC236}">
                <a16:creationId xmlns:a16="http://schemas.microsoft.com/office/drawing/2014/main" id="{7316ECC6-698F-4C07-84A4-867F79EF57B8}"/>
              </a:ext>
            </a:extLst>
          </p:cNvPr>
          <p:cNvSpPr txBox="1"/>
          <p:nvPr userDrawn="1"/>
        </p:nvSpPr>
        <p:spPr>
          <a:xfrm>
            <a:off x="1052780" y="6586917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 dirty="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7" name="Plassholder for tekst 3">
            <a:extLst>
              <a:ext uri="{FF2B5EF4-FFF2-40B4-BE49-F238E27FC236}">
                <a16:creationId xmlns:a16="http://schemas.microsoft.com/office/drawing/2014/main" id="{5D73572D-EBD9-4707-BB21-25F1FDB05D1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7824"/>
            <a:ext cx="4605929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31A793CB-45EB-40DA-98ED-FFE0BC3AEE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18" name="Plassholder for bilde 21">
            <a:extLst>
              <a:ext uri="{FF2B5EF4-FFF2-40B4-BE49-F238E27FC236}">
                <a16:creationId xmlns:a16="http://schemas.microsoft.com/office/drawing/2014/main" id="{D0912DF3-0BEA-4436-8492-5E23DD74BE51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290383" y="2143921"/>
            <a:ext cx="4845929" cy="266601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for på ikonet for å sette inn bilde 1</a:t>
            </a: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5F298CD5-58A9-440A-8C22-7BE0383F98DF}"/>
              </a:ext>
            </a:extLst>
          </p:cNvPr>
          <p:cNvSpPr/>
          <p:nvPr userDrawn="1"/>
        </p:nvSpPr>
        <p:spPr>
          <a:xfrm>
            <a:off x="6290383" y="4929809"/>
            <a:ext cx="4845929" cy="116570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Plassholder for tekst 8">
            <a:extLst>
              <a:ext uri="{FF2B5EF4-FFF2-40B4-BE49-F238E27FC236}">
                <a16:creationId xmlns:a16="http://schemas.microsoft.com/office/drawing/2014/main" id="{14CD3513-43F5-4A2C-9004-92F8E31B82C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452428" y="5106358"/>
            <a:ext cx="4439054" cy="8003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Tekst som tilføyer informasjon til bildet. Denne siden kan brukes til å </a:t>
            </a:r>
            <a:br>
              <a:rPr lang="nb-NO" dirty="0"/>
            </a:br>
            <a:r>
              <a:rPr lang="nb-NO" dirty="0"/>
              <a:t>sammenlikne noe.</a:t>
            </a:r>
          </a:p>
        </p:txBody>
      </p:sp>
    </p:spTree>
    <p:extLst>
      <p:ext uri="{BB962C8B-B14F-4D97-AF65-F5344CB8AC3E}">
        <p14:creationId xmlns:p14="http://schemas.microsoft.com/office/powerpoint/2010/main" val="10766565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kning x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7" y="4782710"/>
            <a:ext cx="3168000" cy="131280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95686" y="4953698"/>
            <a:ext cx="2686050" cy="9708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Denne siden kan brukes for å sammenlikne noe.</a:t>
            </a:r>
            <a:br>
              <a:rPr lang="nb-NO" dirty="0"/>
            </a:br>
            <a:r>
              <a:rPr lang="nb-NO" dirty="0"/>
              <a:t>For eksempel hvis du har tre bilder som viser en utvikling.</a:t>
            </a:r>
          </a:p>
        </p:txBody>
      </p:sp>
      <p:sp>
        <p:nvSpPr>
          <p:cNvPr id="36" name="Plassholder for lysbildenummer 5">
            <a:extLst>
              <a:ext uri="{FF2B5EF4-FFF2-40B4-BE49-F238E27FC236}">
                <a16:creationId xmlns:a16="http://schemas.microsoft.com/office/drawing/2014/main" id="{3D7EBAB9-B4BE-490D-BF64-28601485CF4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7" name="TekstSylinder 36">
            <a:extLst>
              <a:ext uri="{FF2B5EF4-FFF2-40B4-BE49-F238E27FC236}">
                <a16:creationId xmlns:a16="http://schemas.microsoft.com/office/drawing/2014/main" id="{38E43C12-A815-4C45-9C0C-4C6FE65FD39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40" name="TekstSylinder 39">
            <a:extLst>
              <a:ext uri="{FF2B5EF4-FFF2-40B4-BE49-F238E27FC236}">
                <a16:creationId xmlns:a16="http://schemas.microsoft.com/office/drawing/2014/main" id="{ED5FD058-A83F-40A1-AB19-9459FCA3852E}"/>
              </a:ext>
            </a:extLst>
          </p:cNvPr>
          <p:cNvSpPr txBox="1"/>
          <p:nvPr userDrawn="1"/>
        </p:nvSpPr>
        <p:spPr>
          <a:xfrm>
            <a:off x="1055688" y="6588581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41" name="Plassholder for tekst 3">
            <a:extLst>
              <a:ext uri="{FF2B5EF4-FFF2-40B4-BE49-F238E27FC236}">
                <a16:creationId xmlns:a16="http://schemas.microsoft.com/office/drawing/2014/main" id="{37B15E49-CE91-415B-989E-461A9908C91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7824"/>
            <a:ext cx="616556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198B4524-8164-42F2-A2DD-F74BF0073D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17" name="Plassholder for bilde 21">
            <a:extLst>
              <a:ext uri="{FF2B5EF4-FFF2-40B4-BE49-F238E27FC236}">
                <a16:creationId xmlns:a16="http://schemas.microsoft.com/office/drawing/2014/main" id="{235A59CA-44E9-4008-9B4D-814D79D2EF4F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074053" y="2269811"/>
            <a:ext cx="3149633" cy="2362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på ikonet for å sette</a:t>
            </a:r>
            <a:br>
              <a:rPr lang="nb-NO" dirty="0"/>
            </a:br>
            <a:r>
              <a:rPr lang="nb-NO" dirty="0"/>
              <a:t>inn bilde 1</a:t>
            </a:r>
          </a:p>
        </p:txBody>
      </p:sp>
      <p:sp>
        <p:nvSpPr>
          <p:cNvPr id="22" name="Plassholder for bilde 21">
            <a:extLst>
              <a:ext uri="{FF2B5EF4-FFF2-40B4-BE49-F238E27FC236}">
                <a16:creationId xmlns:a16="http://schemas.microsoft.com/office/drawing/2014/main" id="{FF60397A-F576-4BC3-A1E6-086A1FEAFCB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521183" y="2269811"/>
            <a:ext cx="3149633" cy="2362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på ikonet for å sette</a:t>
            </a:r>
            <a:br>
              <a:rPr lang="nb-NO" dirty="0"/>
            </a:br>
            <a:r>
              <a:rPr lang="nb-NO" dirty="0"/>
              <a:t>inn bilde 2</a:t>
            </a:r>
          </a:p>
        </p:txBody>
      </p:sp>
      <p:sp>
        <p:nvSpPr>
          <p:cNvPr id="24" name="Plassholder for bilde 21">
            <a:extLst>
              <a:ext uri="{FF2B5EF4-FFF2-40B4-BE49-F238E27FC236}">
                <a16:creationId xmlns:a16="http://schemas.microsoft.com/office/drawing/2014/main" id="{CCB083E2-C376-4099-A642-0BCD13499F50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7977497" y="2269811"/>
            <a:ext cx="3149633" cy="23622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på ikonet for å sette</a:t>
            </a:r>
            <a:br>
              <a:rPr lang="nb-NO" dirty="0"/>
            </a:br>
            <a:r>
              <a:rPr lang="nb-NO" dirty="0"/>
              <a:t>inn bilde 3</a:t>
            </a:r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61042715-D5C9-43E1-937E-801F25C9CEF9}"/>
              </a:ext>
            </a:extLst>
          </p:cNvPr>
          <p:cNvSpPr/>
          <p:nvPr userDrawn="1"/>
        </p:nvSpPr>
        <p:spPr>
          <a:xfrm>
            <a:off x="4512000" y="4782708"/>
            <a:ext cx="3168000" cy="131280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3DE54AD0-B486-4306-9798-873EA43503B8}"/>
              </a:ext>
            </a:extLst>
          </p:cNvPr>
          <p:cNvSpPr/>
          <p:nvPr userDrawn="1"/>
        </p:nvSpPr>
        <p:spPr>
          <a:xfrm>
            <a:off x="7977497" y="4782708"/>
            <a:ext cx="3168000" cy="1312804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" name="Plassholder for tekst 8">
            <a:extLst>
              <a:ext uri="{FF2B5EF4-FFF2-40B4-BE49-F238E27FC236}">
                <a16:creationId xmlns:a16="http://schemas.microsoft.com/office/drawing/2014/main" id="{34FF5613-3959-40AB-B183-E55DF8C6FD8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18472" y="4953699"/>
            <a:ext cx="2686050" cy="9708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Eksempler som naturtyper, arter, byer, brukergrupper, kommuner, områder, personer og så videre.</a:t>
            </a:r>
          </a:p>
        </p:txBody>
      </p:sp>
      <p:sp>
        <p:nvSpPr>
          <p:cNvPr id="30" name="Plassholder for tekst 8">
            <a:extLst>
              <a:ext uri="{FF2B5EF4-FFF2-40B4-BE49-F238E27FC236}">
                <a16:creationId xmlns:a16="http://schemas.microsoft.com/office/drawing/2014/main" id="{AE8FA53E-1250-4815-BB26-C8D179545F4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57567" y="4953699"/>
            <a:ext cx="2686050" cy="9708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Bildene kan brukes til å illustrere tre viktige poeng.</a:t>
            </a:r>
            <a:br>
              <a:rPr lang="nb-NO" dirty="0"/>
            </a:br>
            <a:r>
              <a:rPr lang="nb-NO" dirty="0"/>
              <a:t>Kart, bilder og illustrasjoner kan settes inn.</a:t>
            </a:r>
          </a:p>
        </p:txBody>
      </p:sp>
      <p:sp>
        <p:nvSpPr>
          <p:cNvPr id="32" name="Plassholder for tekst 4">
            <a:extLst>
              <a:ext uri="{FF2B5EF4-FFF2-40B4-BE49-F238E27FC236}">
                <a16:creationId xmlns:a16="http://schemas.microsoft.com/office/drawing/2014/main" id="{F0907A15-095B-4EB9-A12E-1E6A42CE5FC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Autofit/>
          </a:bodyPr>
          <a:lstStyle>
            <a:lvl1pPr marL="0" indent="0">
              <a:buNone/>
              <a:defRPr sz="4400">
                <a:latin typeface="+mn-lt"/>
              </a:defRPr>
            </a:lvl1pPr>
          </a:lstStyle>
          <a:p>
            <a:pPr lvl="0"/>
            <a:r>
              <a:rPr lang="nb-NO" dirty="0"/>
              <a:t>Overskrift (44) for tre bilder med tekst</a:t>
            </a:r>
          </a:p>
        </p:txBody>
      </p:sp>
    </p:spTree>
    <p:extLst>
      <p:ext uri="{BB962C8B-B14F-4D97-AF65-F5344CB8AC3E}">
        <p14:creationId xmlns:p14="http://schemas.microsoft.com/office/powerpoint/2010/main" val="21874756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BOKS x 3 felles tit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e 13">
            <a:extLst>
              <a:ext uri="{FF2B5EF4-FFF2-40B4-BE49-F238E27FC236}">
                <a16:creationId xmlns:a16="http://schemas.microsoft.com/office/drawing/2014/main" id="{CA1E09C1-A043-490B-9C57-4379C84F71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36" t="13970" r="-23053" b="37117"/>
          <a:stretch/>
        </p:blipFill>
        <p:spPr>
          <a:xfrm>
            <a:off x="0" y="0"/>
            <a:ext cx="3666708" cy="6788425"/>
          </a:xfrm>
          <a:prstGeom prst="rect">
            <a:avLst/>
          </a:prstGeom>
        </p:spPr>
      </p:pic>
      <p:pic>
        <p:nvPicPr>
          <p:cNvPr id="15" name="Bilde 14">
            <a:extLst>
              <a:ext uri="{FF2B5EF4-FFF2-40B4-BE49-F238E27FC236}">
                <a16:creationId xmlns:a16="http://schemas.microsoft.com/office/drawing/2014/main" id="{3BBEDAB9-C04E-4A14-9E49-A4610A1D91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49" t="63665" r="36910" b="-1360"/>
          <a:stretch/>
        </p:blipFill>
        <p:spPr>
          <a:xfrm>
            <a:off x="9028647" y="0"/>
            <a:ext cx="3163353" cy="5231440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7" y="2225384"/>
            <a:ext cx="3201671" cy="410680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495164" y="2220673"/>
            <a:ext cx="3240000" cy="409743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34642" y="2211296"/>
            <a:ext cx="3201671" cy="409743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Plassholder for tekst 4">
            <a:extLst>
              <a:ext uri="{FF2B5EF4-FFF2-40B4-BE49-F238E27FC236}">
                <a16:creationId xmlns:a16="http://schemas.microsoft.com/office/drawing/2014/main" id="{037073BD-E598-4E5F-B1EE-F55681A71E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Autofit/>
          </a:bodyPr>
          <a:lstStyle>
            <a:lvl1pPr marL="0" indent="0">
              <a:buNone/>
              <a:defRPr sz="4400">
                <a:latin typeface="+mn-lt"/>
              </a:defRPr>
            </a:lvl1pPr>
          </a:lstStyle>
          <a:p>
            <a:pPr lvl="0"/>
            <a:r>
              <a:rPr lang="nb-NO" dirty="0"/>
              <a:t>Felles overskrift (44) tre </a:t>
            </a:r>
            <a:r>
              <a:rPr lang="nb-NO" dirty="0" err="1"/>
              <a:t>faktabokser</a:t>
            </a:r>
            <a:endParaRPr lang="nb-NO" dirty="0"/>
          </a:p>
        </p:txBody>
      </p:sp>
      <p:sp>
        <p:nvSpPr>
          <p:cNvPr id="24" name="Plassholder for lysbildenummer 5">
            <a:extLst>
              <a:ext uri="{FF2B5EF4-FFF2-40B4-BE49-F238E27FC236}">
                <a16:creationId xmlns:a16="http://schemas.microsoft.com/office/drawing/2014/main" id="{1AA4BDAA-AA79-4AF5-B9D8-BAA24CB9C67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6" name="TekstSylinder 25">
            <a:extLst>
              <a:ext uri="{FF2B5EF4-FFF2-40B4-BE49-F238E27FC236}">
                <a16:creationId xmlns:a16="http://schemas.microsoft.com/office/drawing/2014/main" id="{F698C9B9-9370-4D40-92EA-EE1674C825B1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951C16E4-6BB9-4C56-8466-324319806E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8C3271A8-63DD-432D-9F4D-178C9BFF3B6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39444" y="2510205"/>
            <a:ext cx="2587097" cy="35882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Faktaboksene kan brukes til å sammenlikne noe.</a:t>
            </a:r>
          </a:p>
          <a:p>
            <a:pPr lvl="0"/>
            <a:endParaRPr lang="nb-NO" dirty="0"/>
          </a:p>
          <a:p>
            <a:pPr lvl="0"/>
            <a:r>
              <a:rPr lang="nb-NO" dirty="0"/>
              <a:t>For eksempel: </a:t>
            </a:r>
          </a:p>
          <a:p>
            <a:pPr lvl="0"/>
            <a:r>
              <a:rPr lang="nb-NO" dirty="0"/>
              <a:t>Hvis du skal forklare gangen i en prosess eller sammenlikne tre paragrafer eller lovverk.</a:t>
            </a:r>
          </a:p>
        </p:txBody>
      </p:sp>
      <p:sp>
        <p:nvSpPr>
          <p:cNvPr id="22" name="Plassholder for tekst 5">
            <a:extLst>
              <a:ext uri="{FF2B5EF4-FFF2-40B4-BE49-F238E27FC236}">
                <a16:creationId xmlns:a16="http://schemas.microsoft.com/office/drawing/2014/main" id="{DABAB31D-C207-43FD-9D90-A893E271C35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241928" y="2510204"/>
            <a:ext cx="2587097" cy="35882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Når punktene er hele setninger, skal det være stor bokstav i hvert punkt.</a:t>
            </a:r>
          </a:p>
          <a:p>
            <a:pPr lvl="0"/>
            <a:r>
              <a:rPr lang="nb-NO" dirty="0"/>
              <a:t>Gi alle punktene samme struktur og form.</a:t>
            </a:r>
          </a:p>
        </p:txBody>
      </p:sp>
      <p:sp>
        <p:nvSpPr>
          <p:cNvPr id="27" name="Plassholder for tekst 5">
            <a:extLst>
              <a:ext uri="{FF2B5EF4-FFF2-40B4-BE49-F238E27FC236}">
                <a16:creationId xmlns:a16="http://schemas.microsoft.com/office/drawing/2014/main" id="{C2812094-6CB5-47A5-BD6C-974F38B8A1E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871482" y="2510204"/>
            <a:ext cx="2587097" cy="35882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Eller hvis du skal forklare gangen i en prosess eller et tilsyn som består av tre deler.</a:t>
            </a:r>
          </a:p>
        </p:txBody>
      </p:sp>
    </p:spTree>
    <p:extLst>
      <p:ext uri="{BB962C8B-B14F-4D97-AF65-F5344CB8AC3E}">
        <p14:creationId xmlns:p14="http://schemas.microsoft.com/office/powerpoint/2010/main" val="4937478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BOKS x 3 egne titl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e 15">
            <a:extLst>
              <a:ext uri="{FF2B5EF4-FFF2-40B4-BE49-F238E27FC236}">
                <a16:creationId xmlns:a16="http://schemas.microsoft.com/office/drawing/2014/main" id="{18EE52AF-903E-4CCA-8338-42D86FB90F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36" t="13970" r="-23053" b="37117"/>
          <a:stretch/>
        </p:blipFill>
        <p:spPr>
          <a:xfrm>
            <a:off x="0" y="0"/>
            <a:ext cx="3666708" cy="6788425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5281FB71-5236-44BA-B16C-62F0FCCE37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49" t="63665" r="36910" b="-1360"/>
          <a:stretch/>
        </p:blipFill>
        <p:spPr>
          <a:xfrm>
            <a:off x="9028647" y="0"/>
            <a:ext cx="3163353" cy="5231440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8" y="1104900"/>
            <a:ext cx="3201671" cy="520382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496331" y="1104899"/>
            <a:ext cx="3201671" cy="52038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36973" y="1104899"/>
            <a:ext cx="3201671" cy="52038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932D5A4-F404-48C4-93C4-712FCC6A162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48646" y="1400451"/>
            <a:ext cx="2587097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nb-NO" dirty="0"/>
              <a:t>Overskrift (24) for faktaboks 1</a:t>
            </a:r>
          </a:p>
        </p:txBody>
      </p:sp>
      <p:sp>
        <p:nvSpPr>
          <p:cNvPr id="19" name="Plassholder for lysbildenummer 5">
            <a:extLst>
              <a:ext uri="{FF2B5EF4-FFF2-40B4-BE49-F238E27FC236}">
                <a16:creationId xmlns:a16="http://schemas.microsoft.com/office/drawing/2014/main" id="{1E3CFF66-C480-411E-8A1B-3508A0501D88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66591FA5-6FFD-46B8-9B0F-F21B63E6B78C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4D718755-CF9E-4429-B5B0-AD6F0FED92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22" name="Plassholder for tekst 5">
            <a:extLst>
              <a:ext uri="{FF2B5EF4-FFF2-40B4-BE49-F238E27FC236}">
                <a16:creationId xmlns:a16="http://schemas.microsoft.com/office/drawing/2014/main" id="{B93ED3B8-07C5-4CDA-A6E9-0BA7FB5BAEA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348646" y="2743478"/>
            <a:ext cx="2587097" cy="31983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Faktaboksene kan brukes til å sammenlikne noe.</a:t>
            </a:r>
          </a:p>
          <a:p>
            <a:pPr lvl="0"/>
            <a:r>
              <a:rPr lang="nb-NO" dirty="0"/>
              <a:t>For eksempel: </a:t>
            </a:r>
          </a:p>
          <a:p>
            <a:pPr lvl="0"/>
            <a:r>
              <a:rPr lang="nb-NO" dirty="0"/>
              <a:t>Hvis du skal forklare gangen i en prosess eller sammenlikne tre paragrafer eller lovverk.</a:t>
            </a:r>
          </a:p>
        </p:txBody>
      </p:sp>
      <p:sp>
        <p:nvSpPr>
          <p:cNvPr id="23" name="Plassholder for tekst 5">
            <a:extLst>
              <a:ext uri="{FF2B5EF4-FFF2-40B4-BE49-F238E27FC236}">
                <a16:creationId xmlns:a16="http://schemas.microsoft.com/office/drawing/2014/main" id="{951064B7-2DA7-4BAA-A286-482E2931E94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217746" y="2741228"/>
            <a:ext cx="2587097" cy="3200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Når punktene er hele setninger, skal det være stor bokstav i hvert punkt.</a:t>
            </a:r>
          </a:p>
          <a:p>
            <a:pPr lvl="0"/>
            <a:r>
              <a:rPr lang="nb-NO" dirty="0"/>
              <a:t>Gi alle punktene samme struktur og form.</a:t>
            </a:r>
          </a:p>
        </p:txBody>
      </p:sp>
      <p:sp>
        <p:nvSpPr>
          <p:cNvPr id="24" name="Plassholder for tekst 5">
            <a:extLst>
              <a:ext uri="{FF2B5EF4-FFF2-40B4-BE49-F238E27FC236}">
                <a16:creationId xmlns:a16="http://schemas.microsoft.com/office/drawing/2014/main" id="{5B481223-9A05-452D-8494-8DA68BD98DA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83196" y="2732396"/>
            <a:ext cx="2587097" cy="32094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Eller hvis du skal forklare gangen i en prosess eller et tilsyn som består av tre deler.</a:t>
            </a:r>
          </a:p>
        </p:txBody>
      </p:sp>
      <p:sp>
        <p:nvSpPr>
          <p:cNvPr id="26" name="Plassholder for tekst 2">
            <a:extLst>
              <a:ext uri="{FF2B5EF4-FFF2-40B4-BE49-F238E27FC236}">
                <a16:creationId xmlns:a16="http://schemas.microsoft.com/office/drawing/2014/main" id="{6E0FC759-AD96-4543-AAB1-55E5803E9AD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86591" y="1385332"/>
            <a:ext cx="2587097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nb-NO" dirty="0"/>
              <a:t>Overskrift (24) for faktaboks 2</a:t>
            </a:r>
          </a:p>
        </p:txBody>
      </p:sp>
      <p:sp>
        <p:nvSpPr>
          <p:cNvPr id="30" name="Plassholder for tekst 2">
            <a:extLst>
              <a:ext uri="{FF2B5EF4-FFF2-40B4-BE49-F238E27FC236}">
                <a16:creationId xmlns:a16="http://schemas.microsoft.com/office/drawing/2014/main" id="{D0C4EBA2-1A15-44AA-8CC0-74FB23B96B8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224536" y="1394164"/>
            <a:ext cx="2587097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nb-NO" dirty="0"/>
              <a:t>Overskrift (24) for faktaboks 3</a:t>
            </a:r>
          </a:p>
        </p:txBody>
      </p:sp>
    </p:spTree>
    <p:extLst>
      <p:ext uri="{BB962C8B-B14F-4D97-AF65-F5344CB8AC3E}">
        <p14:creationId xmlns:p14="http://schemas.microsoft.com/office/powerpoint/2010/main" val="33375074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E62D7BC0-0959-4646-A1B9-535C1C27A2AA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4492"/>
            <a:ext cx="12192000" cy="6624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bilde som dekker hele skjermen.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 og/eller eier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65313A6B-DA5B-4674-A4E2-6AC10DC3ABC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6" name="Plassholder for tekst 3">
            <a:extLst>
              <a:ext uri="{FF2B5EF4-FFF2-40B4-BE49-F238E27FC236}">
                <a16:creationId xmlns:a16="http://schemas.microsoft.com/office/drawing/2014/main" id="{AF976744-8491-41EA-A553-6C0E2BAFA9F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6" y="6701986"/>
            <a:ext cx="544801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sp>
        <p:nvSpPr>
          <p:cNvPr id="8" name="Plassholder for lysbildenummer 5">
            <a:extLst>
              <a:ext uri="{FF2B5EF4-FFF2-40B4-BE49-F238E27FC236}">
                <a16:creationId xmlns:a16="http://schemas.microsoft.com/office/drawing/2014/main" id="{D02C766E-7117-44E9-A6B7-128D5AA400B3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A9264222-F2ED-4044-A7CD-7C63D4A2EE78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</p:spTree>
    <p:extLst>
      <p:ext uri="{BB962C8B-B14F-4D97-AF65-F5344CB8AC3E}">
        <p14:creationId xmlns:p14="http://schemas.microsoft.com/office/powerpoint/2010/main" val="3342277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3">
            <a:extLst>
              <a:ext uri="{FF2B5EF4-FFF2-40B4-BE49-F238E27FC236}">
                <a16:creationId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1.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FAE01CCF-5656-4C51-9B8F-17B85B5040C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9600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2.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74E7BE4E-EAD6-492B-B113-71C0E078FEEB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EE4EEDD-8338-4EB5-93FE-708D1B1BECE5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5" name="Plassholder for tekst 3">
            <a:extLst>
              <a:ext uri="{FF2B5EF4-FFF2-40B4-BE49-F238E27FC236}">
                <a16:creationId xmlns:a16="http://schemas.microsoft.com/office/drawing/2014/main" id="{85C68640-E0DE-4C9F-B22C-ECC94420924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96306"/>
            <a:ext cx="8155355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sp>
        <p:nvSpPr>
          <p:cNvPr id="16" name="Plassholder for lysbildenummer 5">
            <a:extLst>
              <a:ext uri="{FF2B5EF4-FFF2-40B4-BE49-F238E27FC236}">
                <a16:creationId xmlns:a16="http://schemas.microsoft.com/office/drawing/2014/main" id="{E1820537-7188-44C7-AA4F-4F92BF8BCC3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AD36F2C1-F98E-4C25-8CDF-D3BED94FD838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Statsforvalteren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 i Troms og Finnmark</a:t>
            </a:r>
          </a:p>
        </p:txBody>
      </p:sp>
    </p:spTree>
    <p:extLst>
      <p:ext uri="{BB962C8B-B14F-4D97-AF65-F5344CB8AC3E}">
        <p14:creationId xmlns:p14="http://schemas.microsoft.com/office/powerpoint/2010/main" val="16812829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1680" y="0"/>
            <a:ext cx="6096000" cy="339365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1" name="Plassholder for bilde 3">
            <a:extLst>
              <a:ext uri="{FF2B5EF4-FFF2-40B4-BE49-F238E27FC236}">
                <a16:creationId xmlns:a16="http://schemas.microsoft.com/office/drawing/2014/main" id="{48FD7EA8-B8FA-491A-ADCE-CC85114557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3393651"/>
            <a:ext cx="6096000" cy="3221775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 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2" name="Plassholder for bilde 3">
            <a:extLst>
              <a:ext uri="{FF2B5EF4-FFF2-40B4-BE49-F238E27FC236}">
                <a16:creationId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5DAED793-F6DF-4393-B5B7-00BD9C67A0D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6BB90A15-C6FD-4F5E-819D-6BE960B48C80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6E1C8271-B83B-4C8C-8EBE-CA752B6270A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6" name="Plassholder for tekst 3">
            <a:extLst>
              <a:ext uri="{FF2B5EF4-FFF2-40B4-BE49-F238E27FC236}">
                <a16:creationId xmlns:a16="http://schemas.microsoft.com/office/drawing/2014/main" id="{83F8A895-256D-4B52-B4C1-DF95A52888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96306"/>
            <a:ext cx="8358556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sp>
        <p:nvSpPr>
          <p:cNvPr id="17" name="Plassholder for lysbildenummer 5">
            <a:extLst>
              <a:ext uri="{FF2B5EF4-FFF2-40B4-BE49-F238E27FC236}">
                <a16:creationId xmlns:a16="http://schemas.microsoft.com/office/drawing/2014/main" id="{EB1C0BE0-2375-43E1-8190-E4D337FBC41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41B99EF6-D8AD-433A-BE5E-2B3515EE8917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</p:spTree>
    <p:extLst>
      <p:ext uri="{BB962C8B-B14F-4D97-AF65-F5344CB8AC3E}">
        <p14:creationId xmlns:p14="http://schemas.microsoft.com/office/powerpoint/2010/main" val="9433239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597491D4-E5C2-4A3A-B7A7-D5E62BAAD7E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4" name="Plassholder for bilde 3">
            <a:extLst>
              <a:ext uri="{FF2B5EF4-FFF2-40B4-BE49-F238E27FC236}">
                <a16:creationId xmlns:a16="http://schemas.microsoft.com/office/drawing/2014/main" id="{329942B5-7A94-4D27-9BF2-43A757EA223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30844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3.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063328CC-F328-4150-9BA4-2367AC2BA0A8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01A36E7F-ACC5-459A-91F0-51736B28EE6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85CE1348-486B-40A4-B506-EC57977010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96306"/>
            <a:ext cx="8304767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bildene).</a:t>
            </a:r>
          </a:p>
        </p:txBody>
      </p:sp>
      <p:sp>
        <p:nvSpPr>
          <p:cNvPr id="19" name="Plassholder for lysbildenummer 5">
            <a:extLst>
              <a:ext uri="{FF2B5EF4-FFF2-40B4-BE49-F238E27FC236}">
                <a16:creationId xmlns:a16="http://schemas.microsoft.com/office/drawing/2014/main" id="{40B944C6-3148-4102-8C55-F1412576CE37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8C9208AA-F53D-450E-BDAA-14D607FACDFD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21" name="Plassholder for bilde 3">
            <a:extLst>
              <a:ext uri="{FF2B5EF4-FFF2-40B4-BE49-F238E27FC236}">
                <a16:creationId xmlns:a16="http://schemas.microsoft.com/office/drawing/2014/main" id="{BB250A6E-8148-4714-866F-E5BB2DA40558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096000" y="-356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22" name="Plassholder for bilde 3">
            <a:extLst>
              <a:ext uri="{FF2B5EF4-FFF2-40B4-BE49-F238E27FC236}">
                <a16:creationId xmlns:a16="http://schemas.microsoft.com/office/drawing/2014/main" id="{2F9E4AE3-E1A0-448B-AE65-725785A1751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096000" y="3304879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4.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98536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 1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A63243C1-A252-4053-8244-056467326F18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05C17324-2AA0-4F49-99AF-369C8EC177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392" r="42684" b="13325"/>
          <a:stretch/>
        </p:blipFill>
        <p:spPr>
          <a:xfrm>
            <a:off x="8479498" y="1286511"/>
            <a:ext cx="3712502" cy="4939359"/>
          </a:xfrm>
          <a:prstGeom prst="rect">
            <a:avLst/>
          </a:prstGeom>
        </p:spPr>
      </p:pic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87775E6B-E9FA-4672-A269-6BDABEFA18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490042" y="6261302"/>
            <a:ext cx="1396193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12. mai 2021</a:t>
            </a:fld>
            <a:endParaRPr lang="nb-NO" dirty="0"/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AED83DA5-01BC-4DC7-B616-8EEE237218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DD524CBD-8441-4DA7-A7A5-36FDED7A2D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31303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3" name="Bilde 2" descr="Et bilde som inneholder natthimmel&#10;&#10;Automatisk generert beskrivelse">
            <a:extLst>
              <a:ext uri="{FF2B5EF4-FFF2-40B4-BE49-F238E27FC236}">
                <a16:creationId xmlns:a16="http://schemas.microsoft.com/office/drawing/2014/main" id="{BBF596A4-CF44-4CFC-A504-3CA2F31635D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19824"/>
            <a:ext cx="4543720" cy="137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3554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media 6">
            <a:extLst>
              <a:ext uri="{FF2B5EF4-FFF2-40B4-BE49-F238E27FC236}">
                <a16:creationId xmlns:a16="http://schemas.microsoft.com/office/drawing/2014/main" id="{135B5083-9455-45F9-A33C-53405C67A856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0"/>
            </a:lvl1pPr>
          </a:lstStyle>
          <a:p>
            <a:r>
              <a:rPr lang="nb-NO" dirty="0"/>
              <a:t>Klikk på ikonet for å sette inn video som ligger lagret på datamaskinen.</a:t>
            </a:r>
            <a:br>
              <a:rPr lang="nb-NO" dirty="0"/>
            </a:br>
            <a:r>
              <a:rPr lang="nb-NO" dirty="0"/>
              <a:t>Videoer fra nettet kan ikke settes inn.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NB. Når du setter inn video i presentasjon, blir filstørrelsen veldig stor.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Det er lurt at både presentasjon og videofil ligger lagret på samme datamaskin</a:t>
            </a:r>
            <a:br>
              <a:rPr lang="nb-NO" dirty="0"/>
            </a:br>
            <a:r>
              <a:rPr lang="nb-NO" dirty="0"/>
              <a:t> som presentasjonen spilles av på.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Last eventuelt presentasjonen over fra minnepinne til maskin.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Hvis ikke kan avspillingen gå veldig tregt eller hakke.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377877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/Mellom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E33C9673-3931-4FE0-A4BD-4B8121B83A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71" t="21009" b="21799"/>
          <a:stretch/>
        </p:blipFill>
        <p:spPr>
          <a:xfrm>
            <a:off x="1055687" y="1244437"/>
            <a:ext cx="5108592" cy="4680000"/>
          </a:xfrm>
          <a:prstGeom prst="rect">
            <a:avLst/>
          </a:prstGeom>
        </p:spPr>
      </p:pic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18834" y="1859796"/>
            <a:ext cx="8880528" cy="3448373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lang="da-DK" sz="3600" dirty="0" smtClean="0"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36) til for eksempel </a:t>
            </a:r>
            <a:br>
              <a:rPr lang="nb-NO" dirty="0"/>
            </a:br>
            <a:r>
              <a:rPr lang="nb-NO" dirty="0"/>
              <a:t>sitat, viktig poeng du vil vektlegge, </a:t>
            </a:r>
            <a:r>
              <a:rPr lang="nb-NO" dirty="0" err="1"/>
              <a:t>kapitteldeler</a:t>
            </a:r>
            <a:r>
              <a:rPr lang="nb-NO" dirty="0"/>
              <a:t> eller oppgavetekst.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A6F6885A-585D-4728-96A3-6A74DFDE37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0456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 +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7178112" y="604224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418110" y="6051485"/>
            <a:ext cx="3718203" cy="150325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1AF51B00-46F1-43BA-97E0-DC752D5D07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79" t="-3143" r="-31067" b="45897"/>
          <a:stretch/>
        </p:blipFill>
        <p:spPr>
          <a:xfrm>
            <a:off x="1055689" y="2209116"/>
            <a:ext cx="5940458" cy="3715320"/>
          </a:xfrm>
          <a:prstGeom prst="rect">
            <a:avLst/>
          </a:prstGeom>
        </p:spPr>
      </p:pic>
      <p:sp>
        <p:nvSpPr>
          <p:cNvPr id="13" name="Plassholder for tekst 37">
            <a:extLst>
              <a:ext uri="{FF2B5EF4-FFF2-40B4-BE49-F238E27FC236}">
                <a16:creationId xmlns:a16="http://schemas.microsoft.com/office/drawing/2014/main" id="{F8806A24-CB5B-4200-91AE-ACD183E19F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19120" y="1693386"/>
            <a:ext cx="5158129" cy="371532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3600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36) til for eksempel sitat eller ett viktig poeng du vil vektlegge.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76313" y="1244436"/>
            <a:ext cx="3960000" cy="468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pic>
        <p:nvPicPr>
          <p:cNvPr id="14" name="Bilde 13">
            <a:extLst>
              <a:ext uri="{FF2B5EF4-FFF2-40B4-BE49-F238E27FC236}">
                <a16:creationId xmlns:a16="http://schemas.microsoft.com/office/drawing/2014/main" id="{9EED7040-0B63-4900-BC21-A44A255354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532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sjonskart uten seksj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Bilde 107">
            <a:extLst>
              <a:ext uri="{FF2B5EF4-FFF2-40B4-BE49-F238E27FC236}">
                <a16:creationId xmlns:a16="http://schemas.microsoft.com/office/drawing/2014/main" id="{5A8E4623-EB3D-4FB4-ADD3-E6D4F00F7B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9" r="-1" b="49029"/>
          <a:stretch/>
        </p:blipFill>
        <p:spPr>
          <a:xfrm>
            <a:off x="1" y="3968088"/>
            <a:ext cx="10199684" cy="2828498"/>
          </a:xfrm>
          <a:prstGeom prst="rect">
            <a:avLst/>
          </a:prstGeom>
        </p:spPr>
      </p:pic>
      <p:sp>
        <p:nvSpPr>
          <p:cNvPr id="109" name="Frihåndsform: figur 108">
            <a:extLst>
              <a:ext uri="{FF2B5EF4-FFF2-40B4-BE49-F238E27FC236}">
                <a16:creationId xmlns:a16="http://schemas.microsoft.com/office/drawing/2014/main" id="{826C01D7-F485-4210-A502-A581160EDB32}"/>
              </a:ext>
            </a:extLst>
          </p:cNvPr>
          <p:cNvSpPr/>
          <p:nvPr userDrawn="1"/>
        </p:nvSpPr>
        <p:spPr>
          <a:xfrm>
            <a:off x="5289901" y="1163471"/>
            <a:ext cx="2018883" cy="856111"/>
          </a:xfrm>
          <a:custGeom>
            <a:avLst/>
            <a:gdLst>
              <a:gd name="connsiteX0" fmla="*/ 0 w 2018883"/>
              <a:gd name="connsiteY0" fmla="*/ 0 h 800384"/>
              <a:gd name="connsiteX1" fmla="*/ 2018883 w 2018883"/>
              <a:gd name="connsiteY1" fmla="*/ 0 h 800384"/>
              <a:gd name="connsiteX2" fmla="*/ 2018883 w 2018883"/>
              <a:gd name="connsiteY2" fmla="*/ 800384 h 800384"/>
              <a:gd name="connsiteX3" fmla="*/ 0 w 2018883"/>
              <a:gd name="connsiteY3" fmla="*/ 800384 h 800384"/>
              <a:gd name="connsiteX4" fmla="*/ 0 w 2018883"/>
              <a:gd name="connsiteY4" fmla="*/ 0 h 80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8883" h="800384">
                <a:moveTo>
                  <a:pt x="0" y="0"/>
                </a:moveTo>
                <a:lnTo>
                  <a:pt x="2018883" y="0"/>
                </a:lnTo>
                <a:lnTo>
                  <a:pt x="2018883" y="800384"/>
                </a:lnTo>
                <a:lnTo>
                  <a:pt x="0" y="80038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embetsledelse</a:t>
            </a:r>
          </a:p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statsforvalter</a:t>
            </a:r>
            <a:b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assisterende statsforvaltere</a:t>
            </a:r>
          </a:p>
        </p:txBody>
      </p:sp>
      <p:sp>
        <p:nvSpPr>
          <p:cNvPr id="110" name="Frihåndsform: figur 109">
            <a:extLst>
              <a:ext uri="{FF2B5EF4-FFF2-40B4-BE49-F238E27FC236}">
                <a16:creationId xmlns:a16="http://schemas.microsoft.com/office/drawing/2014/main" id="{753326AD-BD52-4ED4-8816-5971B6F0F3D0}"/>
              </a:ext>
            </a:extLst>
          </p:cNvPr>
          <p:cNvSpPr/>
          <p:nvPr userDrawn="1"/>
        </p:nvSpPr>
        <p:spPr>
          <a:xfrm>
            <a:off x="4429928" y="2301202"/>
            <a:ext cx="1736233" cy="465081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samfunnssikkerhet</a:t>
            </a:r>
            <a:b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og beredskap</a:t>
            </a:r>
          </a:p>
        </p:txBody>
      </p:sp>
      <p:sp>
        <p:nvSpPr>
          <p:cNvPr id="111" name="Frihåndsform: figur 110">
            <a:extLst>
              <a:ext uri="{FF2B5EF4-FFF2-40B4-BE49-F238E27FC236}">
                <a16:creationId xmlns:a16="http://schemas.microsoft.com/office/drawing/2014/main" id="{424E0F80-3A6E-4EEF-9106-367B1A935663}"/>
              </a:ext>
            </a:extLst>
          </p:cNvPr>
          <p:cNvSpPr/>
          <p:nvPr userDrawn="1"/>
        </p:nvSpPr>
        <p:spPr>
          <a:xfrm>
            <a:off x="6437979" y="2306657"/>
            <a:ext cx="1736233" cy="451456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støtte og</a:t>
            </a:r>
            <a:b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kommunikasjon</a:t>
            </a:r>
          </a:p>
        </p:txBody>
      </p:sp>
      <p:sp>
        <p:nvSpPr>
          <p:cNvPr id="112" name="Plassholder for lysbildenummer 5">
            <a:extLst>
              <a:ext uri="{FF2B5EF4-FFF2-40B4-BE49-F238E27FC236}">
                <a16:creationId xmlns:a16="http://schemas.microsoft.com/office/drawing/2014/main" id="{8986D95C-46CD-4AA7-970C-DBED96C3F72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3" name="TekstSylinder 112">
            <a:extLst>
              <a:ext uri="{FF2B5EF4-FFF2-40B4-BE49-F238E27FC236}">
                <a16:creationId xmlns:a16="http://schemas.microsoft.com/office/drawing/2014/main" id="{5374D1D1-A661-495E-B12E-E02D739DC69E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114" name="Bilde 113">
            <a:extLst>
              <a:ext uri="{FF2B5EF4-FFF2-40B4-BE49-F238E27FC236}">
                <a16:creationId xmlns:a16="http://schemas.microsoft.com/office/drawing/2014/main" id="{FDFC3245-AC95-4261-83DD-2904095BCE6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cxnSp>
        <p:nvCxnSpPr>
          <p:cNvPr id="120" name="Rett linje 119">
            <a:extLst>
              <a:ext uri="{FF2B5EF4-FFF2-40B4-BE49-F238E27FC236}">
                <a16:creationId xmlns:a16="http://schemas.microsoft.com/office/drawing/2014/main" id="{BF3AD259-0704-4278-8DF0-0B68A909CFCD}"/>
              </a:ext>
            </a:extLst>
          </p:cNvPr>
          <p:cNvCxnSpPr/>
          <p:nvPr userDrawn="1"/>
        </p:nvCxnSpPr>
        <p:spPr>
          <a:xfrm>
            <a:off x="6166161" y="2511188"/>
            <a:ext cx="2718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Rett linje 120">
            <a:extLst>
              <a:ext uri="{FF2B5EF4-FFF2-40B4-BE49-F238E27FC236}">
                <a16:creationId xmlns:a16="http://schemas.microsoft.com/office/drawing/2014/main" id="{19EE84D1-DE6A-4417-AEDC-0E6731B498FC}"/>
              </a:ext>
            </a:extLst>
          </p:cNvPr>
          <p:cNvCxnSpPr>
            <a:cxnSpLocks/>
          </p:cNvCxnSpPr>
          <p:nvPr userDrawn="1"/>
        </p:nvCxnSpPr>
        <p:spPr>
          <a:xfrm>
            <a:off x="2100834" y="2951215"/>
            <a:ext cx="83249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Rett linje 121">
            <a:extLst>
              <a:ext uri="{FF2B5EF4-FFF2-40B4-BE49-F238E27FC236}">
                <a16:creationId xmlns:a16="http://schemas.microsoft.com/office/drawing/2014/main" id="{12876D30-8490-4205-B7E2-F6C353D8DBEC}"/>
              </a:ext>
            </a:extLst>
          </p:cNvPr>
          <p:cNvCxnSpPr/>
          <p:nvPr userDrawn="1"/>
        </p:nvCxnSpPr>
        <p:spPr>
          <a:xfrm>
            <a:off x="6301126" y="2019582"/>
            <a:ext cx="0" cy="931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Frihåndsform: figur 125">
            <a:extLst>
              <a:ext uri="{FF2B5EF4-FFF2-40B4-BE49-F238E27FC236}">
                <a16:creationId xmlns:a16="http://schemas.microsoft.com/office/drawing/2014/main" id="{657E75D8-652D-4AE2-AF9E-10EA2FC24E9C}"/>
              </a:ext>
            </a:extLst>
          </p:cNvPr>
          <p:cNvSpPr/>
          <p:nvPr/>
        </p:nvSpPr>
        <p:spPr>
          <a:xfrm>
            <a:off x="1488906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985" tIns="6985" rIns="6985" bIns="6985" numCol="1" spcCol="1270" anchor="ctr" anchorCtr="0">
            <a:noAutofit/>
          </a:bodyPr>
          <a:lstStyle/>
          <a:p>
            <a:pPr marL="0" lvl="0" indent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100" b="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justis og </a:t>
            </a:r>
            <a:br>
              <a:rPr lang="nb-NO" sz="1100" b="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100" b="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kommunal</a:t>
            </a:r>
          </a:p>
        </p:txBody>
      </p:sp>
      <p:cxnSp>
        <p:nvCxnSpPr>
          <p:cNvPr id="125" name="Rett linje 124">
            <a:extLst>
              <a:ext uri="{FF2B5EF4-FFF2-40B4-BE49-F238E27FC236}">
                <a16:creationId xmlns:a16="http://schemas.microsoft.com/office/drawing/2014/main" id="{A14E5F46-2789-47D2-B2E3-ECBD024C70FD}"/>
              </a:ext>
            </a:extLst>
          </p:cNvPr>
          <p:cNvCxnSpPr/>
          <p:nvPr/>
        </p:nvCxnSpPr>
        <p:spPr>
          <a:xfrm flipV="1">
            <a:off x="2100834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Frihåndsform: figur 139">
            <a:extLst>
              <a:ext uri="{FF2B5EF4-FFF2-40B4-BE49-F238E27FC236}">
                <a16:creationId xmlns:a16="http://schemas.microsoft.com/office/drawing/2014/main" id="{C4B1A3D6-3D43-41F6-8212-64D0AB750D01}"/>
              </a:ext>
            </a:extLst>
          </p:cNvPr>
          <p:cNvSpPr/>
          <p:nvPr/>
        </p:nvSpPr>
        <p:spPr>
          <a:xfrm>
            <a:off x="2879213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helse og </a:t>
            </a:r>
            <a:b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sosial</a:t>
            </a:r>
          </a:p>
        </p:txBody>
      </p:sp>
      <p:cxnSp>
        <p:nvCxnSpPr>
          <p:cNvPr id="146" name="Rett linje 145">
            <a:extLst>
              <a:ext uri="{FF2B5EF4-FFF2-40B4-BE49-F238E27FC236}">
                <a16:creationId xmlns:a16="http://schemas.microsoft.com/office/drawing/2014/main" id="{9FE2D001-CB9A-4673-A40C-02429B028CD8}"/>
              </a:ext>
            </a:extLst>
          </p:cNvPr>
          <p:cNvCxnSpPr/>
          <p:nvPr/>
        </p:nvCxnSpPr>
        <p:spPr>
          <a:xfrm flipV="1">
            <a:off x="3517216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Frihåndsform: figur 151">
            <a:extLst>
              <a:ext uri="{FF2B5EF4-FFF2-40B4-BE49-F238E27FC236}">
                <a16:creationId xmlns:a16="http://schemas.microsoft.com/office/drawing/2014/main" id="{13E1B108-1DB4-4FB7-8B9D-DA762FEB2284}"/>
              </a:ext>
            </a:extLst>
          </p:cNvPr>
          <p:cNvSpPr/>
          <p:nvPr/>
        </p:nvSpPr>
        <p:spPr>
          <a:xfrm>
            <a:off x="4269519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oppvekst og barnevern</a:t>
            </a:r>
          </a:p>
        </p:txBody>
      </p:sp>
      <p:cxnSp>
        <p:nvCxnSpPr>
          <p:cNvPr id="160" name="Rett linje 159">
            <a:extLst>
              <a:ext uri="{FF2B5EF4-FFF2-40B4-BE49-F238E27FC236}">
                <a16:creationId xmlns:a16="http://schemas.microsoft.com/office/drawing/2014/main" id="{691B41CB-A158-43DC-8AC5-A33D9B6EA829}"/>
              </a:ext>
            </a:extLst>
          </p:cNvPr>
          <p:cNvCxnSpPr/>
          <p:nvPr/>
        </p:nvCxnSpPr>
        <p:spPr>
          <a:xfrm flipV="1">
            <a:off x="4881594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Frihåndsform: figur 167">
            <a:extLst>
              <a:ext uri="{FF2B5EF4-FFF2-40B4-BE49-F238E27FC236}">
                <a16:creationId xmlns:a16="http://schemas.microsoft.com/office/drawing/2014/main" id="{0EB6D4D3-E2C5-4D4B-B19B-99A677223301}"/>
              </a:ext>
            </a:extLst>
          </p:cNvPr>
          <p:cNvSpPr/>
          <p:nvPr/>
        </p:nvSpPr>
        <p:spPr>
          <a:xfrm>
            <a:off x="5659825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miljø</a:t>
            </a:r>
          </a:p>
        </p:txBody>
      </p:sp>
      <p:cxnSp>
        <p:nvCxnSpPr>
          <p:cNvPr id="177" name="Rett linje 176">
            <a:extLst>
              <a:ext uri="{FF2B5EF4-FFF2-40B4-BE49-F238E27FC236}">
                <a16:creationId xmlns:a16="http://schemas.microsoft.com/office/drawing/2014/main" id="{D2F46824-146F-4114-8DA1-48EF743D1CF2}"/>
              </a:ext>
            </a:extLst>
          </p:cNvPr>
          <p:cNvCxnSpPr/>
          <p:nvPr/>
        </p:nvCxnSpPr>
        <p:spPr>
          <a:xfrm flipV="1">
            <a:off x="6300141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7" name="Frihåndsform: figur 186">
            <a:extLst>
              <a:ext uri="{FF2B5EF4-FFF2-40B4-BE49-F238E27FC236}">
                <a16:creationId xmlns:a16="http://schemas.microsoft.com/office/drawing/2014/main" id="{CF252337-CB08-426E-A6A9-1C81021C81C7}"/>
              </a:ext>
            </a:extLst>
          </p:cNvPr>
          <p:cNvSpPr/>
          <p:nvPr/>
        </p:nvSpPr>
        <p:spPr>
          <a:xfrm>
            <a:off x="7050131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reindrift</a:t>
            </a:r>
          </a:p>
        </p:txBody>
      </p:sp>
      <p:cxnSp>
        <p:nvCxnSpPr>
          <p:cNvPr id="193" name="Rett linje 192">
            <a:extLst>
              <a:ext uri="{FF2B5EF4-FFF2-40B4-BE49-F238E27FC236}">
                <a16:creationId xmlns:a16="http://schemas.microsoft.com/office/drawing/2014/main" id="{38A1C4B4-A65C-48E6-965B-B41B19B49113}"/>
              </a:ext>
            </a:extLst>
          </p:cNvPr>
          <p:cNvCxnSpPr/>
          <p:nvPr/>
        </p:nvCxnSpPr>
        <p:spPr>
          <a:xfrm flipV="1">
            <a:off x="7668852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9" name="Frihåndsform: figur 198">
            <a:extLst>
              <a:ext uri="{FF2B5EF4-FFF2-40B4-BE49-F238E27FC236}">
                <a16:creationId xmlns:a16="http://schemas.microsoft.com/office/drawing/2014/main" id="{E3DB1DC2-CB00-4E32-A214-4A3483F6B51A}"/>
              </a:ext>
            </a:extLst>
          </p:cNvPr>
          <p:cNvSpPr/>
          <p:nvPr/>
        </p:nvSpPr>
        <p:spPr>
          <a:xfrm>
            <a:off x="8440437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landbruk</a:t>
            </a:r>
          </a:p>
        </p:txBody>
      </p:sp>
      <p:cxnSp>
        <p:nvCxnSpPr>
          <p:cNvPr id="200" name="Rett linje 199">
            <a:extLst>
              <a:ext uri="{FF2B5EF4-FFF2-40B4-BE49-F238E27FC236}">
                <a16:creationId xmlns:a16="http://schemas.microsoft.com/office/drawing/2014/main" id="{AF13D9F7-729F-49CF-A36B-EB309B9808EB}"/>
              </a:ext>
            </a:extLst>
          </p:cNvPr>
          <p:cNvCxnSpPr/>
          <p:nvPr/>
        </p:nvCxnSpPr>
        <p:spPr>
          <a:xfrm flipV="1">
            <a:off x="9076564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2" name="Frihåndsform: figur 201">
            <a:extLst>
              <a:ext uri="{FF2B5EF4-FFF2-40B4-BE49-F238E27FC236}">
                <a16:creationId xmlns:a16="http://schemas.microsoft.com/office/drawing/2014/main" id="{783A4EE6-1706-4772-8324-9EF9501ADC68}"/>
              </a:ext>
            </a:extLst>
          </p:cNvPr>
          <p:cNvSpPr/>
          <p:nvPr/>
        </p:nvSpPr>
        <p:spPr>
          <a:xfrm>
            <a:off x="9830745" y="3186509"/>
            <a:ext cx="1268397" cy="634198"/>
          </a:xfrm>
          <a:custGeom>
            <a:avLst/>
            <a:gdLst>
              <a:gd name="connsiteX0" fmla="*/ 0 w 1268397"/>
              <a:gd name="connsiteY0" fmla="*/ 0 h 634198"/>
              <a:gd name="connsiteX1" fmla="*/ 1268397 w 1268397"/>
              <a:gd name="connsiteY1" fmla="*/ 0 h 634198"/>
              <a:gd name="connsiteX2" fmla="*/ 1268397 w 1268397"/>
              <a:gd name="connsiteY2" fmla="*/ 634198 h 634198"/>
              <a:gd name="connsiteX3" fmla="*/ 0 w 1268397"/>
              <a:gd name="connsiteY3" fmla="*/ 634198 h 634198"/>
              <a:gd name="connsiteX4" fmla="*/ 0 w 1268397"/>
              <a:gd name="connsiteY4" fmla="*/ 0 h 634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8397" h="634198">
                <a:moveTo>
                  <a:pt x="0" y="0"/>
                </a:moveTo>
                <a:lnTo>
                  <a:pt x="1268397" y="0"/>
                </a:lnTo>
                <a:lnTo>
                  <a:pt x="1268397" y="634198"/>
                </a:lnTo>
                <a:lnTo>
                  <a:pt x="0" y="6341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HR og </a:t>
            </a:r>
            <a:b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økonomi</a:t>
            </a:r>
          </a:p>
        </p:txBody>
      </p:sp>
      <p:cxnSp>
        <p:nvCxnSpPr>
          <p:cNvPr id="203" name="Rett linje 202">
            <a:extLst>
              <a:ext uri="{FF2B5EF4-FFF2-40B4-BE49-F238E27FC236}">
                <a16:creationId xmlns:a16="http://schemas.microsoft.com/office/drawing/2014/main" id="{6DAFE6B3-372F-4BF0-9004-B0AFB8557EAD}"/>
              </a:ext>
            </a:extLst>
          </p:cNvPr>
          <p:cNvCxnSpPr/>
          <p:nvPr/>
        </p:nvCxnSpPr>
        <p:spPr>
          <a:xfrm flipV="1">
            <a:off x="10425776" y="2951215"/>
            <a:ext cx="0" cy="23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65954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sjonskart med seksj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Bilde 73">
            <a:extLst>
              <a:ext uri="{FF2B5EF4-FFF2-40B4-BE49-F238E27FC236}">
                <a16:creationId xmlns:a16="http://schemas.microsoft.com/office/drawing/2014/main" id="{E00DF0EB-7973-49B4-BCF8-69039DF60C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9" r="-1" b="49029"/>
          <a:stretch/>
        </p:blipFill>
        <p:spPr>
          <a:xfrm>
            <a:off x="1" y="3968088"/>
            <a:ext cx="10199684" cy="2828498"/>
          </a:xfrm>
          <a:prstGeom prst="rect">
            <a:avLst/>
          </a:prstGeom>
        </p:spPr>
      </p:pic>
      <p:sp>
        <p:nvSpPr>
          <p:cNvPr id="75" name="Frihåndsform: figur 74">
            <a:extLst>
              <a:ext uri="{FF2B5EF4-FFF2-40B4-BE49-F238E27FC236}">
                <a16:creationId xmlns:a16="http://schemas.microsoft.com/office/drawing/2014/main" id="{36D30F7D-20D2-474A-986C-9F9434A31E58}"/>
              </a:ext>
            </a:extLst>
          </p:cNvPr>
          <p:cNvSpPr/>
          <p:nvPr userDrawn="1"/>
        </p:nvSpPr>
        <p:spPr>
          <a:xfrm>
            <a:off x="5289901" y="1163471"/>
            <a:ext cx="2018883" cy="856111"/>
          </a:xfrm>
          <a:custGeom>
            <a:avLst/>
            <a:gdLst>
              <a:gd name="connsiteX0" fmla="*/ 0 w 2018883"/>
              <a:gd name="connsiteY0" fmla="*/ 0 h 800384"/>
              <a:gd name="connsiteX1" fmla="*/ 2018883 w 2018883"/>
              <a:gd name="connsiteY1" fmla="*/ 0 h 800384"/>
              <a:gd name="connsiteX2" fmla="*/ 2018883 w 2018883"/>
              <a:gd name="connsiteY2" fmla="*/ 800384 h 800384"/>
              <a:gd name="connsiteX3" fmla="*/ 0 w 2018883"/>
              <a:gd name="connsiteY3" fmla="*/ 800384 h 800384"/>
              <a:gd name="connsiteX4" fmla="*/ 0 w 2018883"/>
              <a:gd name="connsiteY4" fmla="*/ 0 h 80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8883" h="800384">
                <a:moveTo>
                  <a:pt x="0" y="0"/>
                </a:moveTo>
                <a:lnTo>
                  <a:pt x="2018883" y="0"/>
                </a:lnTo>
                <a:lnTo>
                  <a:pt x="2018883" y="800384"/>
                </a:lnTo>
                <a:lnTo>
                  <a:pt x="0" y="80038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embetsledelse</a:t>
            </a:r>
          </a:p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statsforvalter</a:t>
            </a:r>
            <a:b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i="1" kern="120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assisterende statsforvaltere</a:t>
            </a:r>
          </a:p>
        </p:txBody>
      </p:sp>
      <p:sp>
        <p:nvSpPr>
          <p:cNvPr id="76" name="Frihåndsform: figur 75">
            <a:extLst>
              <a:ext uri="{FF2B5EF4-FFF2-40B4-BE49-F238E27FC236}">
                <a16:creationId xmlns:a16="http://schemas.microsoft.com/office/drawing/2014/main" id="{F2F58954-BC29-478F-88F4-60ECCE842A42}"/>
              </a:ext>
            </a:extLst>
          </p:cNvPr>
          <p:cNvSpPr/>
          <p:nvPr userDrawn="1"/>
        </p:nvSpPr>
        <p:spPr>
          <a:xfrm>
            <a:off x="4429928" y="2301202"/>
            <a:ext cx="1736233" cy="465081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samfunnssikkerhet</a:t>
            </a:r>
            <a:b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og beredskap</a:t>
            </a:r>
          </a:p>
        </p:txBody>
      </p:sp>
      <p:sp>
        <p:nvSpPr>
          <p:cNvPr id="77" name="Frihåndsform: figur 76">
            <a:extLst>
              <a:ext uri="{FF2B5EF4-FFF2-40B4-BE49-F238E27FC236}">
                <a16:creationId xmlns:a16="http://schemas.microsoft.com/office/drawing/2014/main" id="{D4A90403-61BA-4257-B60B-0EE8EDCBDDED}"/>
              </a:ext>
            </a:extLst>
          </p:cNvPr>
          <p:cNvSpPr/>
          <p:nvPr userDrawn="1"/>
        </p:nvSpPr>
        <p:spPr>
          <a:xfrm>
            <a:off x="6437979" y="2306657"/>
            <a:ext cx="1736233" cy="451456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støtte og</a:t>
            </a:r>
            <a:b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nb-NO" sz="120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kommunikasjon</a:t>
            </a:r>
          </a:p>
        </p:txBody>
      </p:sp>
      <p:sp>
        <p:nvSpPr>
          <p:cNvPr id="78" name="Plassholder for lysbildenummer 5">
            <a:extLst>
              <a:ext uri="{FF2B5EF4-FFF2-40B4-BE49-F238E27FC236}">
                <a16:creationId xmlns:a16="http://schemas.microsoft.com/office/drawing/2014/main" id="{40C88E64-C69B-4E4A-81E4-328092F496C3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79" name="TekstSylinder 78">
            <a:extLst>
              <a:ext uri="{FF2B5EF4-FFF2-40B4-BE49-F238E27FC236}">
                <a16:creationId xmlns:a16="http://schemas.microsoft.com/office/drawing/2014/main" id="{20C57133-27B3-4A67-BA13-A734BF4FFF0E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80" name="Bilde 79">
            <a:extLst>
              <a:ext uri="{FF2B5EF4-FFF2-40B4-BE49-F238E27FC236}">
                <a16:creationId xmlns:a16="http://schemas.microsoft.com/office/drawing/2014/main" id="{530B0B66-F991-4E1B-B0E4-500B05E4D38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81" name="TekstSylinder 80">
            <a:extLst>
              <a:ext uri="{FF2B5EF4-FFF2-40B4-BE49-F238E27FC236}">
                <a16:creationId xmlns:a16="http://schemas.microsoft.com/office/drawing/2014/main" id="{D28C4A04-A5E2-4B35-94EA-FC375A5DD83C}"/>
              </a:ext>
            </a:extLst>
          </p:cNvPr>
          <p:cNvSpPr txBox="1"/>
          <p:nvPr userDrawn="1"/>
        </p:nvSpPr>
        <p:spPr>
          <a:xfrm>
            <a:off x="1702798" y="5712994"/>
            <a:ext cx="38131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900" i="1" dirty="0">
                <a:solidFill>
                  <a:srgbClr val="00244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faggrupper på tvers av organisasjonen</a:t>
            </a:r>
          </a:p>
        </p:txBody>
      </p:sp>
      <p:cxnSp>
        <p:nvCxnSpPr>
          <p:cNvPr id="82" name="Rett pilkobling 81">
            <a:extLst>
              <a:ext uri="{FF2B5EF4-FFF2-40B4-BE49-F238E27FC236}">
                <a16:creationId xmlns:a16="http://schemas.microsoft.com/office/drawing/2014/main" id="{B8B82FBA-B417-450B-99F7-5E68CBB92D9B}"/>
              </a:ext>
            </a:extLst>
          </p:cNvPr>
          <p:cNvCxnSpPr>
            <a:cxnSpLocks/>
          </p:cNvCxnSpPr>
          <p:nvPr userDrawn="1"/>
        </p:nvCxnSpPr>
        <p:spPr>
          <a:xfrm flipV="1">
            <a:off x="1256130" y="2406580"/>
            <a:ext cx="0" cy="3429530"/>
          </a:xfrm>
          <a:prstGeom prst="straightConnector1">
            <a:avLst/>
          </a:prstGeom>
          <a:ln w="6350">
            <a:solidFill>
              <a:srgbClr val="00244E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Rett linje 82">
            <a:extLst>
              <a:ext uri="{FF2B5EF4-FFF2-40B4-BE49-F238E27FC236}">
                <a16:creationId xmlns:a16="http://schemas.microsoft.com/office/drawing/2014/main" id="{054FA457-C12B-47DC-90A9-C81C1F06B881}"/>
              </a:ext>
            </a:extLst>
          </p:cNvPr>
          <p:cNvCxnSpPr>
            <a:cxnSpLocks/>
            <a:endCxn id="81" idx="1"/>
          </p:cNvCxnSpPr>
          <p:nvPr userDrawn="1"/>
        </p:nvCxnSpPr>
        <p:spPr>
          <a:xfrm>
            <a:off x="1256130" y="5828410"/>
            <a:ext cx="446668" cy="0"/>
          </a:xfrm>
          <a:prstGeom prst="line">
            <a:avLst/>
          </a:prstGeom>
          <a:ln w="6350">
            <a:solidFill>
              <a:srgbClr val="00244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Rett linje 83">
            <a:extLst>
              <a:ext uri="{FF2B5EF4-FFF2-40B4-BE49-F238E27FC236}">
                <a16:creationId xmlns:a16="http://schemas.microsoft.com/office/drawing/2014/main" id="{CC82FCE2-748E-4F62-B5AD-A29CB1A93B67}"/>
              </a:ext>
            </a:extLst>
          </p:cNvPr>
          <p:cNvCxnSpPr>
            <a:cxnSpLocks/>
          </p:cNvCxnSpPr>
          <p:nvPr userDrawn="1"/>
        </p:nvCxnSpPr>
        <p:spPr>
          <a:xfrm flipH="1">
            <a:off x="5674669" y="5415857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Rett linje 84">
            <a:extLst>
              <a:ext uri="{FF2B5EF4-FFF2-40B4-BE49-F238E27FC236}">
                <a16:creationId xmlns:a16="http://schemas.microsoft.com/office/drawing/2014/main" id="{DE44242C-CF01-4367-B4EA-C5918B32F236}"/>
              </a:ext>
            </a:extLst>
          </p:cNvPr>
          <p:cNvCxnSpPr>
            <a:cxnSpLocks/>
          </p:cNvCxnSpPr>
          <p:nvPr userDrawn="1"/>
        </p:nvCxnSpPr>
        <p:spPr>
          <a:xfrm flipH="1">
            <a:off x="1498842" y="5000654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Rett linje 85">
            <a:extLst>
              <a:ext uri="{FF2B5EF4-FFF2-40B4-BE49-F238E27FC236}">
                <a16:creationId xmlns:a16="http://schemas.microsoft.com/office/drawing/2014/main" id="{F61F57AE-09A5-4C37-A68F-593E5B913299}"/>
              </a:ext>
            </a:extLst>
          </p:cNvPr>
          <p:cNvCxnSpPr/>
          <p:nvPr userDrawn="1"/>
        </p:nvCxnSpPr>
        <p:spPr>
          <a:xfrm>
            <a:off x="6166161" y="2511188"/>
            <a:ext cx="2718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Rett linje 86">
            <a:extLst>
              <a:ext uri="{FF2B5EF4-FFF2-40B4-BE49-F238E27FC236}">
                <a16:creationId xmlns:a16="http://schemas.microsoft.com/office/drawing/2014/main" id="{63FE7F85-D6C9-4C47-BE14-A6F4B5B53E4B}"/>
              </a:ext>
            </a:extLst>
          </p:cNvPr>
          <p:cNvCxnSpPr>
            <a:cxnSpLocks/>
          </p:cNvCxnSpPr>
          <p:nvPr userDrawn="1"/>
        </p:nvCxnSpPr>
        <p:spPr>
          <a:xfrm>
            <a:off x="2100834" y="2951215"/>
            <a:ext cx="83249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Rett linje 87">
            <a:extLst>
              <a:ext uri="{FF2B5EF4-FFF2-40B4-BE49-F238E27FC236}">
                <a16:creationId xmlns:a16="http://schemas.microsoft.com/office/drawing/2014/main" id="{2BECDE2D-A11F-445A-A14A-0E997421445A}"/>
              </a:ext>
            </a:extLst>
          </p:cNvPr>
          <p:cNvCxnSpPr/>
          <p:nvPr userDrawn="1"/>
        </p:nvCxnSpPr>
        <p:spPr>
          <a:xfrm>
            <a:off x="6301126" y="2019582"/>
            <a:ext cx="0" cy="931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9" name="Gruppe 88">
            <a:extLst>
              <a:ext uri="{FF2B5EF4-FFF2-40B4-BE49-F238E27FC236}">
                <a16:creationId xmlns:a16="http://schemas.microsoft.com/office/drawing/2014/main" id="{F9EBF053-03C3-4984-A245-50E25E814CF0}"/>
              </a:ext>
            </a:extLst>
          </p:cNvPr>
          <p:cNvGrpSpPr/>
          <p:nvPr userDrawn="1"/>
        </p:nvGrpSpPr>
        <p:grpSpPr>
          <a:xfrm>
            <a:off x="1488906" y="2951215"/>
            <a:ext cx="1268397" cy="2245359"/>
            <a:chOff x="1060861" y="2951215"/>
            <a:chExt cx="1268397" cy="2245359"/>
          </a:xfrm>
        </p:grpSpPr>
        <p:grpSp>
          <p:nvGrpSpPr>
            <p:cNvPr id="90" name="Gruppe 89">
              <a:extLst>
                <a:ext uri="{FF2B5EF4-FFF2-40B4-BE49-F238E27FC236}">
                  <a16:creationId xmlns:a16="http://schemas.microsoft.com/office/drawing/2014/main" id="{62242E3C-BBEF-4DF0-855E-BDA442625B95}"/>
                </a:ext>
              </a:extLst>
            </p:cNvPr>
            <p:cNvGrpSpPr/>
            <p:nvPr userDrawn="1"/>
          </p:nvGrpSpPr>
          <p:grpSpPr>
            <a:xfrm>
              <a:off x="1060861" y="3186509"/>
              <a:ext cx="1268397" cy="2010065"/>
              <a:chOff x="1060861" y="3186509"/>
              <a:chExt cx="1268397" cy="2010065"/>
            </a:xfrm>
          </p:grpSpPr>
          <p:sp>
            <p:nvSpPr>
              <p:cNvPr id="92" name="Frihåndsform: figur 91">
                <a:extLst>
                  <a:ext uri="{FF2B5EF4-FFF2-40B4-BE49-F238E27FC236}">
                    <a16:creationId xmlns:a16="http://schemas.microsoft.com/office/drawing/2014/main" id="{B8F4191E-C87D-42A9-BB4B-1BD53B65B540}"/>
                  </a:ext>
                </a:extLst>
              </p:cNvPr>
              <p:cNvSpPr/>
              <p:nvPr/>
            </p:nvSpPr>
            <p:spPr>
              <a:xfrm>
                <a:off x="1060861" y="3186509"/>
                <a:ext cx="1268397" cy="634198"/>
              </a:xfrm>
              <a:custGeom>
                <a:avLst/>
                <a:gdLst>
                  <a:gd name="connsiteX0" fmla="*/ 0 w 1268397"/>
                  <a:gd name="connsiteY0" fmla="*/ 0 h 634198"/>
                  <a:gd name="connsiteX1" fmla="*/ 1268397 w 1268397"/>
                  <a:gd name="connsiteY1" fmla="*/ 0 h 634198"/>
                  <a:gd name="connsiteX2" fmla="*/ 1268397 w 1268397"/>
                  <a:gd name="connsiteY2" fmla="*/ 634198 h 634198"/>
                  <a:gd name="connsiteX3" fmla="*/ 0 w 1268397"/>
                  <a:gd name="connsiteY3" fmla="*/ 634198 h 634198"/>
                  <a:gd name="connsiteX4" fmla="*/ 0 w 1268397"/>
                  <a:gd name="connsiteY4" fmla="*/ 0 h 634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397" h="634198">
                    <a:moveTo>
                      <a:pt x="0" y="0"/>
                    </a:moveTo>
                    <a:lnTo>
                      <a:pt x="1268397" y="0"/>
                    </a:lnTo>
                    <a:lnTo>
                      <a:pt x="1268397" y="634198"/>
                    </a:lnTo>
                    <a:lnTo>
                      <a:pt x="0" y="63419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6985" tIns="6985" rIns="6985" bIns="6985" numCol="1" spcCol="1270" anchor="ctr" anchorCtr="0">
                <a:noAutofit/>
              </a:bodyPr>
              <a:lstStyle/>
              <a:p>
                <a:pPr marL="0" lvl="0" indent="0" algn="ctr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1100" b="0" kern="1200" dirty="0"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justis og </a:t>
                </a:r>
                <a:br>
                  <a:rPr lang="nb-NO" sz="1100" b="0" kern="1200" dirty="0"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</a:br>
                <a:r>
                  <a:rPr lang="nb-NO" sz="1100" b="0" kern="1200" dirty="0">
                    <a:latin typeface="Open Sans SemiBold" panose="020B0706030804020204" pitchFamily="34" charset="0"/>
                    <a:ea typeface="Open Sans SemiBold" panose="020B0706030804020204" pitchFamily="34" charset="0"/>
                    <a:cs typeface="Open Sans SemiBold" panose="020B0706030804020204" pitchFamily="34" charset="0"/>
                  </a:rPr>
                  <a:t>kommunal</a:t>
                </a:r>
              </a:p>
            </p:txBody>
          </p:sp>
          <p:grpSp>
            <p:nvGrpSpPr>
              <p:cNvPr id="93" name="Gruppe 92">
                <a:extLst>
                  <a:ext uri="{FF2B5EF4-FFF2-40B4-BE49-F238E27FC236}">
                    <a16:creationId xmlns:a16="http://schemas.microsoft.com/office/drawing/2014/main" id="{91EE3BAA-A3D3-4EA6-941D-1153FAA785F8}"/>
                  </a:ext>
                </a:extLst>
              </p:cNvPr>
              <p:cNvGrpSpPr/>
              <p:nvPr/>
            </p:nvGrpSpPr>
            <p:grpSpPr>
              <a:xfrm>
                <a:off x="1242047" y="3951585"/>
                <a:ext cx="1086540" cy="374502"/>
                <a:chOff x="285158" y="2636796"/>
                <a:chExt cx="1130880" cy="374502"/>
              </a:xfrm>
            </p:grpSpPr>
            <p:sp>
              <p:nvSpPr>
                <p:cNvPr id="103" name="Rektangel 102">
                  <a:extLst>
                    <a:ext uri="{FF2B5EF4-FFF2-40B4-BE49-F238E27FC236}">
                      <a16:creationId xmlns:a16="http://schemas.microsoft.com/office/drawing/2014/main" id="{6BABBD4A-BC24-49F5-AFFB-04380E21C333}"/>
                    </a:ext>
                  </a:extLst>
                </p:cNvPr>
                <p:cNvSpPr/>
                <p:nvPr userDrawn="1"/>
              </p:nvSpPr>
              <p:spPr>
                <a:xfrm>
                  <a:off x="285158" y="2636796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04" name="TekstSylinder 103">
                  <a:extLst>
                    <a:ext uri="{FF2B5EF4-FFF2-40B4-BE49-F238E27FC236}">
                      <a16:creationId xmlns:a16="http://schemas.microsoft.com/office/drawing/2014/main" id="{29505110-0362-4E83-91BC-9E59C94DACDE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2636796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 dirty="0"/>
                    <a:t>juridisk</a:t>
                  </a:r>
                </a:p>
              </p:txBody>
            </p:sp>
          </p:grpSp>
          <p:grpSp>
            <p:nvGrpSpPr>
              <p:cNvPr id="94" name="Gruppe 93">
                <a:extLst>
                  <a:ext uri="{FF2B5EF4-FFF2-40B4-BE49-F238E27FC236}">
                    <a16:creationId xmlns:a16="http://schemas.microsoft.com/office/drawing/2014/main" id="{7F7764ED-F001-4302-8128-BDDBDA7950A1}"/>
                  </a:ext>
                </a:extLst>
              </p:cNvPr>
              <p:cNvGrpSpPr/>
              <p:nvPr/>
            </p:nvGrpSpPr>
            <p:grpSpPr>
              <a:xfrm>
                <a:off x="1242039" y="4386164"/>
                <a:ext cx="1086540" cy="374502"/>
                <a:chOff x="285158" y="3248783"/>
                <a:chExt cx="1130880" cy="374502"/>
              </a:xfrm>
            </p:grpSpPr>
            <p:sp>
              <p:nvSpPr>
                <p:cNvPr id="101" name="Rektangel 100">
                  <a:extLst>
                    <a:ext uri="{FF2B5EF4-FFF2-40B4-BE49-F238E27FC236}">
                      <a16:creationId xmlns:a16="http://schemas.microsoft.com/office/drawing/2014/main" id="{EC73EAEE-B524-43B9-983C-672ACA5F5E80}"/>
                    </a:ext>
                  </a:extLst>
                </p:cNvPr>
                <p:cNvSpPr/>
                <p:nvPr userDrawn="1"/>
              </p:nvSpPr>
              <p:spPr>
                <a:xfrm>
                  <a:off x="285158" y="3248783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02" name="TekstSylinder 101">
                  <a:extLst>
                    <a:ext uri="{FF2B5EF4-FFF2-40B4-BE49-F238E27FC236}">
                      <a16:creationId xmlns:a16="http://schemas.microsoft.com/office/drawing/2014/main" id="{6BC6BDF4-2C9D-4E5B-BCB6-F29E5353ED7A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3248783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 dirty="0"/>
                    <a:t>vergemål</a:t>
                  </a:r>
                </a:p>
              </p:txBody>
            </p:sp>
          </p:grpSp>
          <p:grpSp>
            <p:nvGrpSpPr>
              <p:cNvPr id="95" name="Gruppe 94">
                <a:extLst>
                  <a:ext uri="{FF2B5EF4-FFF2-40B4-BE49-F238E27FC236}">
                    <a16:creationId xmlns:a16="http://schemas.microsoft.com/office/drawing/2014/main" id="{D57F2767-8B65-4691-8685-3D1C7C661195}"/>
                  </a:ext>
                </a:extLst>
              </p:cNvPr>
              <p:cNvGrpSpPr/>
              <p:nvPr/>
            </p:nvGrpSpPr>
            <p:grpSpPr>
              <a:xfrm>
                <a:off x="1242047" y="4822072"/>
                <a:ext cx="1086532" cy="374502"/>
                <a:chOff x="285158" y="3860771"/>
                <a:chExt cx="1130880" cy="374502"/>
              </a:xfrm>
            </p:grpSpPr>
            <p:sp>
              <p:nvSpPr>
                <p:cNvPr id="99" name="Rektangel 98">
                  <a:extLst>
                    <a:ext uri="{FF2B5EF4-FFF2-40B4-BE49-F238E27FC236}">
                      <a16:creationId xmlns:a16="http://schemas.microsoft.com/office/drawing/2014/main" id="{3729453F-0032-4F61-8E5B-129464D89093}"/>
                    </a:ext>
                  </a:extLst>
                </p:cNvPr>
                <p:cNvSpPr/>
                <p:nvPr userDrawn="1"/>
              </p:nvSpPr>
              <p:spPr>
                <a:xfrm>
                  <a:off x="285158" y="3860771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00" name="TekstSylinder 99">
                  <a:extLst>
                    <a:ext uri="{FF2B5EF4-FFF2-40B4-BE49-F238E27FC236}">
                      <a16:creationId xmlns:a16="http://schemas.microsoft.com/office/drawing/2014/main" id="{653931DB-3470-4A29-9EAA-4D35F29319CD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3860771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/>
                    <a:t>plan</a:t>
                  </a:r>
                </a:p>
              </p:txBody>
            </p:sp>
          </p:grpSp>
          <p:cxnSp>
            <p:nvCxnSpPr>
              <p:cNvPr id="96" name="Rett linje 95">
                <a:extLst>
                  <a:ext uri="{FF2B5EF4-FFF2-40B4-BE49-F238E27FC236}">
                    <a16:creationId xmlns:a16="http://schemas.microsoft.com/office/drawing/2014/main" id="{DC01417A-AF98-406E-BA21-F7A614C7CE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0797" y="3814357"/>
                <a:ext cx="0" cy="118785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Rett linje 96">
                <a:extLst>
                  <a:ext uri="{FF2B5EF4-FFF2-40B4-BE49-F238E27FC236}">
                    <a16:creationId xmlns:a16="http://schemas.microsoft.com/office/drawing/2014/main" id="{6C0E5B20-74DD-4475-845A-E0604679247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70797" y="4150172"/>
                <a:ext cx="17001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Rett linje 97">
                <a:extLst>
                  <a:ext uri="{FF2B5EF4-FFF2-40B4-BE49-F238E27FC236}">
                    <a16:creationId xmlns:a16="http://schemas.microsoft.com/office/drawing/2014/main" id="{A8D2D985-3CC0-4E81-B143-5EDF3D6805B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70797" y="4568816"/>
                <a:ext cx="17001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1" name="Rett linje 90">
              <a:extLst>
                <a:ext uri="{FF2B5EF4-FFF2-40B4-BE49-F238E27FC236}">
                  <a16:creationId xmlns:a16="http://schemas.microsoft.com/office/drawing/2014/main" id="{A47560DB-A31D-42E0-B993-D462094958B1}"/>
                </a:ext>
              </a:extLst>
            </p:cNvPr>
            <p:cNvCxnSpPr/>
            <p:nvPr/>
          </p:nvCxnSpPr>
          <p:spPr>
            <a:xfrm flipV="1">
              <a:off x="1672789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7" name="Gruppe 116">
            <a:extLst>
              <a:ext uri="{FF2B5EF4-FFF2-40B4-BE49-F238E27FC236}">
                <a16:creationId xmlns:a16="http://schemas.microsoft.com/office/drawing/2014/main" id="{F1D7B0A2-3504-4154-ABA2-2B1FA14676FA}"/>
              </a:ext>
            </a:extLst>
          </p:cNvPr>
          <p:cNvGrpSpPr/>
          <p:nvPr userDrawn="1"/>
        </p:nvGrpSpPr>
        <p:grpSpPr>
          <a:xfrm>
            <a:off x="4269519" y="2951215"/>
            <a:ext cx="1268397" cy="2236602"/>
            <a:chOff x="4130383" y="2951215"/>
            <a:chExt cx="1268397" cy="2236602"/>
          </a:xfrm>
        </p:grpSpPr>
        <p:sp>
          <p:nvSpPr>
            <p:cNvPr id="118" name="Frihåndsform: figur 117">
              <a:extLst>
                <a:ext uri="{FF2B5EF4-FFF2-40B4-BE49-F238E27FC236}">
                  <a16:creationId xmlns:a16="http://schemas.microsoft.com/office/drawing/2014/main" id="{97F8309D-4CA7-4539-B0E7-01A7F1A1887F}"/>
                </a:ext>
              </a:extLst>
            </p:cNvPr>
            <p:cNvSpPr/>
            <p:nvPr/>
          </p:nvSpPr>
          <p:spPr>
            <a:xfrm>
              <a:off x="4130383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oppvekst og barnevern</a:t>
              </a:r>
            </a:p>
          </p:txBody>
        </p:sp>
        <p:grpSp>
          <p:nvGrpSpPr>
            <p:cNvPr id="119" name="Gruppe 118">
              <a:extLst>
                <a:ext uri="{FF2B5EF4-FFF2-40B4-BE49-F238E27FC236}">
                  <a16:creationId xmlns:a16="http://schemas.microsoft.com/office/drawing/2014/main" id="{ABA7D73C-3D87-4DBD-8E3A-5BE3F7F1E0FC}"/>
                </a:ext>
              </a:extLst>
            </p:cNvPr>
            <p:cNvGrpSpPr/>
            <p:nvPr/>
          </p:nvGrpSpPr>
          <p:grpSpPr>
            <a:xfrm>
              <a:off x="4310446" y="3951585"/>
              <a:ext cx="1088334" cy="374502"/>
              <a:chOff x="3021890" y="2636796"/>
              <a:chExt cx="1130880" cy="374502"/>
            </a:xfrm>
          </p:grpSpPr>
          <p:sp>
            <p:nvSpPr>
              <p:cNvPr id="131" name="Rektangel 130">
                <a:extLst>
                  <a:ext uri="{FF2B5EF4-FFF2-40B4-BE49-F238E27FC236}">
                    <a16:creationId xmlns:a16="http://schemas.microsoft.com/office/drawing/2014/main" id="{4B503BED-0635-4619-BEA0-71FD22BEA23F}"/>
                  </a:ext>
                </a:extLst>
              </p:cNvPr>
              <p:cNvSpPr/>
              <p:nvPr userDrawn="1"/>
            </p:nvSpPr>
            <p:spPr>
              <a:xfrm>
                <a:off x="3021890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32" name="TekstSylinder 131">
                <a:extLst>
                  <a:ext uri="{FF2B5EF4-FFF2-40B4-BE49-F238E27FC236}">
                    <a16:creationId xmlns:a16="http://schemas.microsoft.com/office/drawing/2014/main" id="{6539B0D4-9C0D-431F-9331-7450E8F7F87A}"/>
                  </a:ext>
                </a:extLst>
              </p:cNvPr>
              <p:cNvSpPr txBox="1"/>
              <p:nvPr userDrawn="1"/>
            </p:nvSpPr>
            <p:spPr>
              <a:xfrm>
                <a:off x="3021890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/>
                  <a:t>skole</a:t>
                </a:r>
              </a:p>
            </p:txBody>
          </p:sp>
        </p:grpSp>
        <p:grpSp>
          <p:nvGrpSpPr>
            <p:cNvPr id="120" name="Gruppe 119">
              <a:extLst>
                <a:ext uri="{FF2B5EF4-FFF2-40B4-BE49-F238E27FC236}">
                  <a16:creationId xmlns:a16="http://schemas.microsoft.com/office/drawing/2014/main" id="{33623CEF-F6A2-4157-8AB9-3DAF7E09EC42}"/>
                </a:ext>
              </a:extLst>
            </p:cNvPr>
            <p:cNvGrpSpPr/>
            <p:nvPr/>
          </p:nvGrpSpPr>
          <p:grpSpPr>
            <a:xfrm>
              <a:off x="4320877" y="4386164"/>
              <a:ext cx="1075466" cy="374502"/>
              <a:chOff x="3021890" y="3248783"/>
              <a:chExt cx="1130880" cy="374502"/>
            </a:xfrm>
          </p:grpSpPr>
          <p:sp>
            <p:nvSpPr>
              <p:cNvPr id="129" name="Rektangel 128">
                <a:extLst>
                  <a:ext uri="{FF2B5EF4-FFF2-40B4-BE49-F238E27FC236}">
                    <a16:creationId xmlns:a16="http://schemas.microsoft.com/office/drawing/2014/main" id="{45CFCA29-B81B-48E8-901D-68FC52D44FE9}"/>
                  </a:ext>
                </a:extLst>
              </p:cNvPr>
              <p:cNvSpPr/>
              <p:nvPr userDrawn="1"/>
            </p:nvSpPr>
            <p:spPr>
              <a:xfrm>
                <a:off x="3021890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30" name="TekstSylinder 129">
                <a:extLst>
                  <a:ext uri="{FF2B5EF4-FFF2-40B4-BE49-F238E27FC236}">
                    <a16:creationId xmlns:a16="http://schemas.microsoft.com/office/drawing/2014/main" id="{5AD32D83-92F7-4C11-9CF9-9E6882BB9F9B}"/>
                  </a:ext>
                </a:extLst>
              </p:cNvPr>
              <p:cNvSpPr txBox="1"/>
              <p:nvPr userDrawn="1"/>
            </p:nvSpPr>
            <p:spPr>
              <a:xfrm>
                <a:off x="3021890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barnehage</a:t>
                </a:r>
              </a:p>
            </p:txBody>
          </p:sp>
        </p:grpSp>
        <p:grpSp>
          <p:nvGrpSpPr>
            <p:cNvPr id="121" name="Gruppe 120">
              <a:extLst>
                <a:ext uri="{FF2B5EF4-FFF2-40B4-BE49-F238E27FC236}">
                  <a16:creationId xmlns:a16="http://schemas.microsoft.com/office/drawing/2014/main" id="{16CE6E2C-DF72-43D8-A4CA-A0D95A4A8B28}"/>
                </a:ext>
              </a:extLst>
            </p:cNvPr>
            <p:cNvGrpSpPr/>
            <p:nvPr/>
          </p:nvGrpSpPr>
          <p:grpSpPr>
            <a:xfrm>
              <a:off x="4323204" y="4813315"/>
              <a:ext cx="1073139" cy="374502"/>
              <a:chOff x="3021890" y="3860771"/>
              <a:chExt cx="1130880" cy="374502"/>
            </a:xfrm>
          </p:grpSpPr>
          <p:sp>
            <p:nvSpPr>
              <p:cNvPr id="127" name="Rektangel 126">
                <a:extLst>
                  <a:ext uri="{FF2B5EF4-FFF2-40B4-BE49-F238E27FC236}">
                    <a16:creationId xmlns:a16="http://schemas.microsoft.com/office/drawing/2014/main" id="{F8972075-4451-440F-8D72-E3CCC7943501}"/>
                  </a:ext>
                </a:extLst>
              </p:cNvPr>
              <p:cNvSpPr/>
              <p:nvPr userDrawn="1"/>
            </p:nvSpPr>
            <p:spPr>
              <a:xfrm>
                <a:off x="3021890" y="3860771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28" name="TekstSylinder 127">
                <a:extLst>
                  <a:ext uri="{FF2B5EF4-FFF2-40B4-BE49-F238E27FC236}">
                    <a16:creationId xmlns:a16="http://schemas.microsoft.com/office/drawing/2014/main" id="{84057984-4D9F-4684-90A2-6D3339CDE726}"/>
                  </a:ext>
                </a:extLst>
              </p:cNvPr>
              <p:cNvSpPr txBox="1"/>
              <p:nvPr userDrawn="1"/>
            </p:nvSpPr>
            <p:spPr>
              <a:xfrm>
                <a:off x="3021890" y="3860771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barnevern</a:t>
                </a:r>
              </a:p>
            </p:txBody>
          </p:sp>
        </p:grpSp>
        <p:cxnSp>
          <p:nvCxnSpPr>
            <p:cNvPr id="122" name="Rett linje 121">
              <a:extLst>
                <a:ext uri="{FF2B5EF4-FFF2-40B4-BE49-F238E27FC236}">
                  <a16:creationId xmlns:a16="http://schemas.microsoft.com/office/drawing/2014/main" id="{A5FCE203-5271-40F4-ADBA-A4964A73FC9E}"/>
                </a:ext>
              </a:extLst>
            </p:cNvPr>
            <p:cNvCxnSpPr>
              <a:cxnSpLocks/>
            </p:cNvCxnSpPr>
            <p:nvPr/>
          </p:nvCxnSpPr>
          <p:spPr>
            <a:xfrm>
              <a:off x="4145589" y="3807774"/>
              <a:ext cx="0" cy="118785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Rett linje 122">
              <a:extLst>
                <a:ext uri="{FF2B5EF4-FFF2-40B4-BE49-F238E27FC236}">
                  <a16:creationId xmlns:a16="http://schemas.microsoft.com/office/drawing/2014/main" id="{FE94274B-90A3-4DBD-98A2-450E904121D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143589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Rett linje 123">
              <a:extLst>
                <a:ext uri="{FF2B5EF4-FFF2-40B4-BE49-F238E27FC236}">
                  <a16:creationId xmlns:a16="http://schemas.microsoft.com/office/drawing/2014/main" id="{720FC16C-1E3B-418A-9323-8306A19E68B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562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Rett linje 124">
              <a:extLst>
                <a:ext uri="{FF2B5EF4-FFF2-40B4-BE49-F238E27FC236}">
                  <a16:creationId xmlns:a16="http://schemas.microsoft.com/office/drawing/2014/main" id="{95F0B99B-1854-4206-9F7F-18C7A9F679F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995630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Rett linje 125">
              <a:extLst>
                <a:ext uri="{FF2B5EF4-FFF2-40B4-BE49-F238E27FC236}">
                  <a16:creationId xmlns:a16="http://schemas.microsoft.com/office/drawing/2014/main" id="{BE78A516-1947-4475-A450-7098D3A48465}"/>
                </a:ext>
              </a:extLst>
            </p:cNvPr>
            <p:cNvCxnSpPr/>
            <p:nvPr/>
          </p:nvCxnSpPr>
          <p:spPr>
            <a:xfrm flipV="1">
              <a:off x="4742458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3" name="Gruppe 132">
            <a:extLst>
              <a:ext uri="{FF2B5EF4-FFF2-40B4-BE49-F238E27FC236}">
                <a16:creationId xmlns:a16="http://schemas.microsoft.com/office/drawing/2014/main" id="{DD5366D6-3B9A-4455-B1CC-E71DAD457E00}"/>
              </a:ext>
            </a:extLst>
          </p:cNvPr>
          <p:cNvGrpSpPr/>
          <p:nvPr userDrawn="1"/>
        </p:nvGrpSpPr>
        <p:grpSpPr>
          <a:xfrm>
            <a:off x="5659825" y="2951215"/>
            <a:ext cx="1268397" cy="2660063"/>
            <a:chOff x="5665144" y="2951215"/>
            <a:chExt cx="1268397" cy="2660063"/>
          </a:xfrm>
        </p:grpSpPr>
        <p:sp>
          <p:nvSpPr>
            <p:cNvPr id="134" name="Frihåndsform: figur 133">
              <a:extLst>
                <a:ext uri="{FF2B5EF4-FFF2-40B4-BE49-F238E27FC236}">
                  <a16:creationId xmlns:a16="http://schemas.microsoft.com/office/drawing/2014/main" id="{16499C97-DB38-451B-8FA5-C2FD76145EC7}"/>
                </a:ext>
              </a:extLst>
            </p:cNvPr>
            <p:cNvSpPr/>
            <p:nvPr/>
          </p:nvSpPr>
          <p:spPr>
            <a:xfrm>
              <a:off x="5665144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miljø</a:t>
              </a:r>
            </a:p>
          </p:txBody>
        </p:sp>
        <p:grpSp>
          <p:nvGrpSpPr>
            <p:cNvPr id="135" name="Gruppe 134">
              <a:extLst>
                <a:ext uri="{FF2B5EF4-FFF2-40B4-BE49-F238E27FC236}">
                  <a16:creationId xmlns:a16="http://schemas.microsoft.com/office/drawing/2014/main" id="{C87084C4-FBC6-4E47-A960-AA9C717C0C29}"/>
                </a:ext>
              </a:extLst>
            </p:cNvPr>
            <p:cNvGrpSpPr/>
            <p:nvPr/>
          </p:nvGrpSpPr>
          <p:grpSpPr>
            <a:xfrm>
              <a:off x="5844681" y="3951585"/>
              <a:ext cx="1088860" cy="374502"/>
              <a:chOff x="4390256" y="2636796"/>
              <a:chExt cx="1130880" cy="374502"/>
            </a:xfrm>
          </p:grpSpPr>
          <p:sp>
            <p:nvSpPr>
              <p:cNvPr id="150" name="Rektangel 149">
                <a:extLst>
                  <a:ext uri="{FF2B5EF4-FFF2-40B4-BE49-F238E27FC236}">
                    <a16:creationId xmlns:a16="http://schemas.microsoft.com/office/drawing/2014/main" id="{44501463-4A78-49C7-AEAB-5824671CBAFE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51" name="TekstSylinder 150">
                <a:extLst>
                  <a:ext uri="{FF2B5EF4-FFF2-40B4-BE49-F238E27FC236}">
                    <a16:creationId xmlns:a16="http://schemas.microsoft.com/office/drawing/2014/main" id="{105C5833-D867-4D29-8222-6BE947CE617E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forurensning</a:t>
                </a:r>
              </a:p>
            </p:txBody>
          </p:sp>
        </p:grpSp>
        <p:grpSp>
          <p:nvGrpSpPr>
            <p:cNvPr id="136" name="Gruppe 135">
              <a:extLst>
                <a:ext uri="{FF2B5EF4-FFF2-40B4-BE49-F238E27FC236}">
                  <a16:creationId xmlns:a16="http://schemas.microsoft.com/office/drawing/2014/main" id="{46B42751-082B-45DF-9F64-3507EC3C1745}"/>
                </a:ext>
              </a:extLst>
            </p:cNvPr>
            <p:cNvGrpSpPr/>
            <p:nvPr/>
          </p:nvGrpSpPr>
          <p:grpSpPr>
            <a:xfrm>
              <a:off x="5844681" y="4379982"/>
              <a:ext cx="1088860" cy="374502"/>
              <a:chOff x="4390256" y="3248783"/>
              <a:chExt cx="1130880" cy="374502"/>
            </a:xfrm>
          </p:grpSpPr>
          <p:sp>
            <p:nvSpPr>
              <p:cNvPr id="148" name="Rektangel 147">
                <a:extLst>
                  <a:ext uri="{FF2B5EF4-FFF2-40B4-BE49-F238E27FC236}">
                    <a16:creationId xmlns:a16="http://schemas.microsoft.com/office/drawing/2014/main" id="{89CC7B3B-4D0F-4BAE-8C3E-60B8D1F0C397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49" name="TekstSylinder 148">
                <a:extLst>
                  <a:ext uri="{FF2B5EF4-FFF2-40B4-BE49-F238E27FC236}">
                    <a16:creationId xmlns:a16="http://schemas.microsoft.com/office/drawing/2014/main" id="{06B66A54-1F51-4DCA-B030-86C757AAE63A}"/>
                  </a:ext>
                </a:extLst>
              </p:cNvPr>
              <p:cNvSpPr txBox="1"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vilt og</a:t>
                </a:r>
                <a:br>
                  <a:rPr lang="nb-NO" sz="900" kern="1200" dirty="0"/>
                </a:br>
                <a:r>
                  <a:rPr lang="nb-NO" sz="900" kern="1200" dirty="0"/>
                  <a:t>motorferdsel</a:t>
                </a:r>
              </a:p>
            </p:txBody>
          </p:sp>
        </p:grpSp>
        <p:grpSp>
          <p:nvGrpSpPr>
            <p:cNvPr id="137" name="Gruppe 136">
              <a:extLst>
                <a:ext uri="{FF2B5EF4-FFF2-40B4-BE49-F238E27FC236}">
                  <a16:creationId xmlns:a16="http://schemas.microsoft.com/office/drawing/2014/main" id="{D10F513B-ECA8-4977-966D-A0381EDFF2A7}"/>
                </a:ext>
              </a:extLst>
            </p:cNvPr>
            <p:cNvGrpSpPr/>
            <p:nvPr/>
          </p:nvGrpSpPr>
          <p:grpSpPr>
            <a:xfrm>
              <a:off x="5844681" y="4808379"/>
              <a:ext cx="1088860" cy="374502"/>
              <a:chOff x="4390256" y="2636796"/>
              <a:chExt cx="1130880" cy="374502"/>
            </a:xfrm>
          </p:grpSpPr>
          <p:sp>
            <p:nvSpPr>
              <p:cNvPr id="146" name="Rektangel 145">
                <a:extLst>
                  <a:ext uri="{FF2B5EF4-FFF2-40B4-BE49-F238E27FC236}">
                    <a16:creationId xmlns:a16="http://schemas.microsoft.com/office/drawing/2014/main" id="{F364FF21-572E-42F7-B19F-1E12BB2C459A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47" name="TekstSylinder 146">
                <a:extLst>
                  <a:ext uri="{FF2B5EF4-FFF2-40B4-BE49-F238E27FC236}">
                    <a16:creationId xmlns:a16="http://schemas.microsoft.com/office/drawing/2014/main" id="{3DE2F5BF-544C-4027-AC21-5659BAE9ABD8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fisk og vann</a:t>
                </a:r>
              </a:p>
            </p:txBody>
          </p:sp>
        </p:grpSp>
        <p:grpSp>
          <p:nvGrpSpPr>
            <p:cNvPr id="138" name="Gruppe 137">
              <a:extLst>
                <a:ext uri="{FF2B5EF4-FFF2-40B4-BE49-F238E27FC236}">
                  <a16:creationId xmlns:a16="http://schemas.microsoft.com/office/drawing/2014/main" id="{A84E2741-5274-44F0-90A9-E1C53281EB10}"/>
                </a:ext>
              </a:extLst>
            </p:cNvPr>
            <p:cNvGrpSpPr/>
            <p:nvPr/>
          </p:nvGrpSpPr>
          <p:grpSpPr>
            <a:xfrm>
              <a:off x="5844681" y="5236776"/>
              <a:ext cx="1088860" cy="374502"/>
              <a:chOff x="4390256" y="3248783"/>
              <a:chExt cx="1130880" cy="374502"/>
            </a:xfrm>
          </p:grpSpPr>
          <p:sp>
            <p:nvSpPr>
              <p:cNvPr id="144" name="Rektangel 143">
                <a:extLst>
                  <a:ext uri="{FF2B5EF4-FFF2-40B4-BE49-F238E27FC236}">
                    <a16:creationId xmlns:a16="http://schemas.microsoft.com/office/drawing/2014/main" id="{3F166ED2-CB26-42A9-8532-D214093748B2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45" name="TekstSylinder 144">
                <a:extLst>
                  <a:ext uri="{FF2B5EF4-FFF2-40B4-BE49-F238E27FC236}">
                    <a16:creationId xmlns:a16="http://schemas.microsoft.com/office/drawing/2014/main" id="{478A25A9-AE3E-4FAA-A054-E7E6539AAEE4}"/>
                  </a:ext>
                </a:extLst>
              </p:cNvPr>
              <p:cNvSpPr txBox="1"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naturvern</a:t>
                </a:r>
              </a:p>
            </p:txBody>
          </p:sp>
        </p:grpSp>
        <p:cxnSp>
          <p:nvCxnSpPr>
            <p:cNvPr id="139" name="Rett linje 138">
              <a:extLst>
                <a:ext uri="{FF2B5EF4-FFF2-40B4-BE49-F238E27FC236}">
                  <a16:creationId xmlns:a16="http://schemas.microsoft.com/office/drawing/2014/main" id="{8B905795-71A1-40BE-A50C-986903F8D182}"/>
                </a:ext>
              </a:extLst>
            </p:cNvPr>
            <p:cNvCxnSpPr>
              <a:cxnSpLocks/>
            </p:cNvCxnSpPr>
            <p:nvPr/>
          </p:nvCxnSpPr>
          <p:spPr>
            <a:xfrm>
              <a:off x="5674669" y="3814357"/>
              <a:ext cx="0" cy="160332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Rett linje 139">
              <a:extLst>
                <a:ext uri="{FF2B5EF4-FFF2-40B4-BE49-F238E27FC236}">
                  <a16:creationId xmlns:a16="http://schemas.microsoft.com/office/drawing/2014/main" id="{A49CFC29-FA4B-4F26-B240-90AAF2AEC0E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138836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Rett linje 140">
              <a:extLst>
                <a:ext uri="{FF2B5EF4-FFF2-40B4-BE49-F238E27FC236}">
                  <a16:creationId xmlns:a16="http://schemas.microsoft.com/office/drawing/2014/main" id="{8F41240A-DA78-4BAC-B556-DF24E56BBF7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567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Rett linje 141">
              <a:extLst>
                <a:ext uri="{FF2B5EF4-FFF2-40B4-BE49-F238E27FC236}">
                  <a16:creationId xmlns:a16="http://schemas.microsoft.com/office/drawing/2014/main" id="{09ADA910-9DF2-47FF-8FD3-85471849B23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995630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Rett linje 142">
              <a:extLst>
                <a:ext uri="{FF2B5EF4-FFF2-40B4-BE49-F238E27FC236}">
                  <a16:creationId xmlns:a16="http://schemas.microsoft.com/office/drawing/2014/main" id="{1B237A8D-C4D5-458F-A491-8D7DE0858542}"/>
                </a:ext>
              </a:extLst>
            </p:cNvPr>
            <p:cNvCxnSpPr/>
            <p:nvPr/>
          </p:nvCxnSpPr>
          <p:spPr>
            <a:xfrm flipV="1">
              <a:off x="6305460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2" name="Gruppe 151">
            <a:extLst>
              <a:ext uri="{FF2B5EF4-FFF2-40B4-BE49-F238E27FC236}">
                <a16:creationId xmlns:a16="http://schemas.microsoft.com/office/drawing/2014/main" id="{D79CEDC6-9742-4E23-908F-5BC2FC52CF62}"/>
              </a:ext>
            </a:extLst>
          </p:cNvPr>
          <p:cNvGrpSpPr/>
          <p:nvPr userDrawn="1"/>
        </p:nvGrpSpPr>
        <p:grpSpPr>
          <a:xfrm>
            <a:off x="7050131" y="2951215"/>
            <a:ext cx="1268397" cy="1809451"/>
            <a:chOff x="7199905" y="2951215"/>
            <a:chExt cx="1268397" cy="1809451"/>
          </a:xfrm>
        </p:grpSpPr>
        <p:sp>
          <p:nvSpPr>
            <p:cNvPr id="153" name="Frihåndsform: figur 152">
              <a:extLst>
                <a:ext uri="{FF2B5EF4-FFF2-40B4-BE49-F238E27FC236}">
                  <a16:creationId xmlns:a16="http://schemas.microsoft.com/office/drawing/2014/main" id="{0014D65B-FAFB-4165-B659-6C8570D9D73A}"/>
                </a:ext>
              </a:extLst>
            </p:cNvPr>
            <p:cNvSpPr/>
            <p:nvPr/>
          </p:nvSpPr>
          <p:spPr>
            <a:xfrm>
              <a:off x="7199905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reindrift</a:t>
              </a:r>
            </a:p>
          </p:txBody>
        </p:sp>
        <p:grpSp>
          <p:nvGrpSpPr>
            <p:cNvPr id="154" name="Gruppe 153">
              <a:extLst>
                <a:ext uri="{FF2B5EF4-FFF2-40B4-BE49-F238E27FC236}">
                  <a16:creationId xmlns:a16="http://schemas.microsoft.com/office/drawing/2014/main" id="{20EE26FB-E018-42AE-AF1F-EA76CB84CE82}"/>
                </a:ext>
              </a:extLst>
            </p:cNvPr>
            <p:cNvGrpSpPr/>
            <p:nvPr/>
          </p:nvGrpSpPr>
          <p:grpSpPr>
            <a:xfrm>
              <a:off x="7381880" y="3951585"/>
              <a:ext cx="1086421" cy="374502"/>
              <a:chOff x="5758622" y="2636796"/>
              <a:chExt cx="1130880" cy="374502"/>
            </a:xfrm>
          </p:grpSpPr>
          <p:sp>
            <p:nvSpPr>
              <p:cNvPr id="162" name="Rektangel 161">
                <a:extLst>
                  <a:ext uri="{FF2B5EF4-FFF2-40B4-BE49-F238E27FC236}">
                    <a16:creationId xmlns:a16="http://schemas.microsoft.com/office/drawing/2014/main" id="{36AF7F51-EE4F-4F10-8FD7-C67A48BA1F7E}"/>
                  </a:ext>
                </a:extLst>
              </p:cNvPr>
              <p:cNvSpPr/>
              <p:nvPr userDrawn="1"/>
            </p:nvSpPr>
            <p:spPr>
              <a:xfrm>
                <a:off x="5758622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63" name="TekstSylinder 162">
                <a:extLst>
                  <a:ext uri="{FF2B5EF4-FFF2-40B4-BE49-F238E27FC236}">
                    <a16:creationId xmlns:a16="http://schemas.microsoft.com/office/drawing/2014/main" id="{74E2F107-1B07-42F0-8A62-180D4343E451}"/>
                  </a:ext>
                </a:extLst>
              </p:cNvPr>
              <p:cNvSpPr txBox="1"/>
              <p:nvPr userDrawn="1"/>
            </p:nvSpPr>
            <p:spPr>
              <a:xfrm>
                <a:off x="5758622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850" kern="1200" dirty="0"/>
                  <a:t>ressurs og</a:t>
                </a:r>
                <a:br>
                  <a:rPr lang="nb-NO" sz="850" kern="1200" dirty="0"/>
                </a:br>
                <a:r>
                  <a:rPr lang="nb-NO" sz="850" kern="1200" dirty="0"/>
                  <a:t>næring</a:t>
                </a:r>
              </a:p>
            </p:txBody>
          </p:sp>
        </p:grpSp>
        <p:grpSp>
          <p:nvGrpSpPr>
            <p:cNvPr id="155" name="Gruppe 154">
              <a:extLst>
                <a:ext uri="{FF2B5EF4-FFF2-40B4-BE49-F238E27FC236}">
                  <a16:creationId xmlns:a16="http://schemas.microsoft.com/office/drawing/2014/main" id="{D6A84A5B-F416-4868-A027-B159587426E0}"/>
                </a:ext>
              </a:extLst>
            </p:cNvPr>
            <p:cNvGrpSpPr/>
            <p:nvPr/>
          </p:nvGrpSpPr>
          <p:grpSpPr>
            <a:xfrm>
              <a:off x="7381879" y="4386164"/>
              <a:ext cx="1086421" cy="374502"/>
              <a:chOff x="5758622" y="3248783"/>
              <a:chExt cx="1130880" cy="374502"/>
            </a:xfrm>
          </p:grpSpPr>
          <p:sp>
            <p:nvSpPr>
              <p:cNvPr id="160" name="Rektangel 159">
                <a:extLst>
                  <a:ext uri="{FF2B5EF4-FFF2-40B4-BE49-F238E27FC236}">
                    <a16:creationId xmlns:a16="http://schemas.microsoft.com/office/drawing/2014/main" id="{A45699AC-B326-4730-A9C5-26B212F8DB50}"/>
                  </a:ext>
                </a:extLst>
              </p:cNvPr>
              <p:cNvSpPr/>
              <p:nvPr userDrawn="1"/>
            </p:nvSpPr>
            <p:spPr>
              <a:xfrm>
                <a:off x="5758622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61" name="TekstSylinder 160">
                <a:extLst>
                  <a:ext uri="{FF2B5EF4-FFF2-40B4-BE49-F238E27FC236}">
                    <a16:creationId xmlns:a16="http://schemas.microsoft.com/office/drawing/2014/main" id="{E8CECC42-0695-4111-9872-BA29771FA1C1}"/>
                  </a:ext>
                </a:extLst>
              </p:cNvPr>
              <p:cNvSpPr txBox="1"/>
              <p:nvPr userDrawn="1"/>
            </p:nvSpPr>
            <p:spPr>
              <a:xfrm>
                <a:off x="5758622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tilskudd</a:t>
                </a:r>
              </a:p>
            </p:txBody>
          </p:sp>
        </p:grpSp>
        <p:cxnSp>
          <p:nvCxnSpPr>
            <p:cNvPr id="156" name="Rett linje 155">
              <a:extLst>
                <a:ext uri="{FF2B5EF4-FFF2-40B4-BE49-F238E27FC236}">
                  <a16:creationId xmlns:a16="http://schemas.microsoft.com/office/drawing/2014/main" id="{568D70A9-27A8-44E1-B91D-B8473C27A252}"/>
                </a:ext>
              </a:extLst>
            </p:cNvPr>
            <p:cNvCxnSpPr>
              <a:cxnSpLocks/>
            </p:cNvCxnSpPr>
            <p:nvPr/>
          </p:nvCxnSpPr>
          <p:spPr>
            <a:xfrm>
              <a:off x="7211369" y="3801694"/>
              <a:ext cx="0" cy="7655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Rett linje 156">
              <a:extLst>
                <a:ext uri="{FF2B5EF4-FFF2-40B4-BE49-F238E27FC236}">
                  <a16:creationId xmlns:a16="http://schemas.microsoft.com/office/drawing/2014/main" id="{1D9CE344-1B53-4ADA-A37E-88A3432273D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14544" y="4138836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Rett linje 157">
              <a:extLst>
                <a:ext uri="{FF2B5EF4-FFF2-40B4-BE49-F238E27FC236}">
                  <a16:creationId xmlns:a16="http://schemas.microsoft.com/office/drawing/2014/main" id="{7498E261-5518-4F0B-8F4C-327D79CBB95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14544" y="4567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Rett linje 158">
              <a:extLst>
                <a:ext uri="{FF2B5EF4-FFF2-40B4-BE49-F238E27FC236}">
                  <a16:creationId xmlns:a16="http://schemas.microsoft.com/office/drawing/2014/main" id="{84E1B2A0-3219-4A28-A22F-CF0E64B711BB}"/>
                </a:ext>
              </a:extLst>
            </p:cNvPr>
            <p:cNvCxnSpPr/>
            <p:nvPr/>
          </p:nvCxnSpPr>
          <p:spPr>
            <a:xfrm flipV="1">
              <a:off x="7818626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4" name="Gruppe 163">
            <a:extLst>
              <a:ext uri="{FF2B5EF4-FFF2-40B4-BE49-F238E27FC236}">
                <a16:creationId xmlns:a16="http://schemas.microsoft.com/office/drawing/2014/main" id="{3A9C904B-C9B2-4244-960A-C9A0476F8E88}"/>
              </a:ext>
            </a:extLst>
          </p:cNvPr>
          <p:cNvGrpSpPr/>
          <p:nvPr userDrawn="1"/>
        </p:nvGrpSpPr>
        <p:grpSpPr>
          <a:xfrm>
            <a:off x="8440437" y="2951215"/>
            <a:ext cx="1268397" cy="869492"/>
            <a:chOff x="8734667" y="2951215"/>
            <a:chExt cx="1268397" cy="869492"/>
          </a:xfrm>
        </p:grpSpPr>
        <p:sp>
          <p:nvSpPr>
            <p:cNvPr id="165" name="Frihåndsform: figur 164">
              <a:extLst>
                <a:ext uri="{FF2B5EF4-FFF2-40B4-BE49-F238E27FC236}">
                  <a16:creationId xmlns:a16="http://schemas.microsoft.com/office/drawing/2014/main" id="{89C79ACD-212B-4202-83CC-0FB6F12B172F}"/>
                </a:ext>
              </a:extLst>
            </p:cNvPr>
            <p:cNvSpPr/>
            <p:nvPr/>
          </p:nvSpPr>
          <p:spPr>
            <a:xfrm>
              <a:off x="8734667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landbruk</a:t>
              </a:r>
            </a:p>
          </p:txBody>
        </p:sp>
        <p:cxnSp>
          <p:nvCxnSpPr>
            <p:cNvPr id="166" name="Rett linje 165">
              <a:extLst>
                <a:ext uri="{FF2B5EF4-FFF2-40B4-BE49-F238E27FC236}">
                  <a16:creationId xmlns:a16="http://schemas.microsoft.com/office/drawing/2014/main" id="{6424E493-A3D0-48EB-8A06-C6C4075E8D3D}"/>
                </a:ext>
              </a:extLst>
            </p:cNvPr>
            <p:cNvCxnSpPr/>
            <p:nvPr/>
          </p:nvCxnSpPr>
          <p:spPr>
            <a:xfrm flipV="1">
              <a:off x="9370794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7" name="Gruppe 166">
            <a:extLst>
              <a:ext uri="{FF2B5EF4-FFF2-40B4-BE49-F238E27FC236}">
                <a16:creationId xmlns:a16="http://schemas.microsoft.com/office/drawing/2014/main" id="{5241463F-AEF8-4CD0-8365-306F8565AC65}"/>
              </a:ext>
            </a:extLst>
          </p:cNvPr>
          <p:cNvGrpSpPr/>
          <p:nvPr userDrawn="1"/>
        </p:nvGrpSpPr>
        <p:grpSpPr>
          <a:xfrm>
            <a:off x="9830745" y="2951215"/>
            <a:ext cx="1268397" cy="869492"/>
            <a:chOff x="10269428" y="2951215"/>
            <a:chExt cx="1268397" cy="869492"/>
          </a:xfrm>
        </p:grpSpPr>
        <p:sp>
          <p:nvSpPr>
            <p:cNvPr id="168" name="Frihåndsform: figur 167">
              <a:extLst>
                <a:ext uri="{FF2B5EF4-FFF2-40B4-BE49-F238E27FC236}">
                  <a16:creationId xmlns:a16="http://schemas.microsoft.com/office/drawing/2014/main" id="{B39B185C-250C-434B-B498-FAAACE577860}"/>
                </a:ext>
              </a:extLst>
            </p:cNvPr>
            <p:cNvSpPr/>
            <p:nvPr/>
          </p:nvSpPr>
          <p:spPr>
            <a:xfrm>
              <a:off x="10269428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HR og </a:t>
              </a:r>
              <a:b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</a:b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økonomi</a:t>
              </a:r>
            </a:p>
          </p:txBody>
        </p:sp>
        <p:cxnSp>
          <p:nvCxnSpPr>
            <p:cNvPr id="169" name="Rett linje 168">
              <a:extLst>
                <a:ext uri="{FF2B5EF4-FFF2-40B4-BE49-F238E27FC236}">
                  <a16:creationId xmlns:a16="http://schemas.microsoft.com/office/drawing/2014/main" id="{3613D3EC-2D6E-4AB3-BD37-9C4E8CB6BE99}"/>
                </a:ext>
              </a:extLst>
            </p:cNvPr>
            <p:cNvCxnSpPr/>
            <p:nvPr/>
          </p:nvCxnSpPr>
          <p:spPr>
            <a:xfrm flipV="1">
              <a:off x="10864459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0" name="Rett pilkobling 169">
            <a:extLst>
              <a:ext uri="{FF2B5EF4-FFF2-40B4-BE49-F238E27FC236}">
                <a16:creationId xmlns:a16="http://schemas.microsoft.com/office/drawing/2014/main" id="{74DC5F3D-6E1A-43C0-BB73-F58318D03CF9}"/>
              </a:ext>
            </a:extLst>
          </p:cNvPr>
          <p:cNvCxnSpPr>
            <a:cxnSpLocks/>
          </p:cNvCxnSpPr>
          <p:nvPr userDrawn="1"/>
        </p:nvCxnSpPr>
        <p:spPr>
          <a:xfrm>
            <a:off x="3810623" y="5836111"/>
            <a:ext cx="7125249" cy="0"/>
          </a:xfrm>
          <a:prstGeom prst="straightConnector1">
            <a:avLst/>
          </a:prstGeom>
          <a:ln w="6350">
            <a:solidFill>
              <a:srgbClr val="00244E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2" name="Gruppe 171">
            <a:extLst>
              <a:ext uri="{FF2B5EF4-FFF2-40B4-BE49-F238E27FC236}">
                <a16:creationId xmlns:a16="http://schemas.microsoft.com/office/drawing/2014/main" id="{F0721FFB-C875-4A66-AC78-0B2F082DD2C5}"/>
              </a:ext>
            </a:extLst>
          </p:cNvPr>
          <p:cNvGrpSpPr/>
          <p:nvPr userDrawn="1"/>
        </p:nvGrpSpPr>
        <p:grpSpPr>
          <a:xfrm>
            <a:off x="2883144" y="2952183"/>
            <a:ext cx="1268397" cy="2660063"/>
            <a:chOff x="5665144" y="2951215"/>
            <a:chExt cx="1268397" cy="2660063"/>
          </a:xfrm>
        </p:grpSpPr>
        <p:sp>
          <p:nvSpPr>
            <p:cNvPr id="173" name="Frihåndsform: figur 172">
              <a:extLst>
                <a:ext uri="{FF2B5EF4-FFF2-40B4-BE49-F238E27FC236}">
                  <a16:creationId xmlns:a16="http://schemas.microsoft.com/office/drawing/2014/main" id="{67153559-4918-42A1-B08D-7B654E8852D4}"/>
                </a:ext>
              </a:extLst>
            </p:cNvPr>
            <p:cNvSpPr/>
            <p:nvPr/>
          </p:nvSpPr>
          <p:spPr>
            <a:xfrm>
              <a:off x="5665144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b-NO" sz="1200" kern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helse og sosial</a:t>
              </a:r>
            </a:p>
          </p:txBody>
        </p:sp>
        <p:grpSp>
          <p:nvGrpSpPr>
            <p:cNvPr id="174" name="Gruppe 173">
              <a:extLst>
                <a:ext uri="{FF2B5EF4-FFF2-40B4-BE49-F238E27FC236}">
                  <a16:creationId xmlns:a16="http://schemas.microsoft.com/office/drawing/2014/main" id="{65FDA2E5-50A6-4FEB-AF4D-F5EE82486744}"/>
                </a:ext>
              </a:extLst>
            </p:cNvPr>
            <p:cNvGrpSpPr/>
            <p:nvPr/>
          </p:nvGrpSpPr>
          <p:grpSpPr>
            <a:xfrm>
              <a:off x="5844681" y="3951585"/>
              <a:ext cx="1088860" cy="374502"/>
              <a:chOff x="4390256" y="2636796"/>
              <a:chExt cx="1130880" cy="374502"/>
            </a:xfrm>
          </p:grpSpPr>
          <p:sp>
            <p:nvSpPr>
              <p:cNvPr id="189" name="Rektangel 188">
                <a:extLst>
                  <a:ext uri="{FF2B5EF4-FFF2-40B4-BE49-F238E27FC236}">
                    <a16:creationId xmlns:a16="http://schemas.microsoft.com/office/drawing/2014/main" id="{CB2EFBB6-3BEB-44D9-A4FE-CC4F5CEEDD51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90" name="TekstSylinder 189">
                <a:extLst>
                  <a:ext uri="{FF2B5EF4-FFF2-40B4-BE49-F238E27FC236}">
                    <a16:creationId xmlns:a16="http://schemas.microsoft.com/office/drawing/2014/main" id="{C9C40F7A-82D5-4C15-A785-685C877FC8AF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sosial og familie</a:t>
                </a:r>
              </a:p>
            </p:txBody>
          </p:sp>
        </p:grpSp>
        <p:grpSp>
          <p:nvGrpSpPr>
            <p:cNvPr id="175" name="Gruppe 174">
              <a:extLst>
                <a:ext uri="{FF2B5EF4-FFF2-40B4-BE49-F238E27FC236}">
                  <a16:creationId xmlns:a16="http://schemas.microsoft.com/office/drawing/2014/main" id="{C64BA1D6-6627-4A20-B239-687F748311BC}"/>
                </a:ext>
              </a:extLst>
            </p:cNvPr>
            <p:cNvGrpSpPr/>
            <p:nvPr/>
          </p:nvGrpSpPr>
          <p:grpSpPr>
            <a:xfrm>
              <a:off x="5844681" y="4379982"/>
              <a:ext cx="1088860" cy="374502"/>
              <a:chOff x="4390256" y="3248783"/>
              <a:chExt cx="1130880" cy="374502"/>
            </a:xfrm>
          </p:grpSpPr>
          <p:sp>
            <p:nvSpPr>
              <p:cNvPr id="187" name="Rektangel 186">
                <a:extLst>
                  <a:ext uri="{FF2B5EF4-FFF2-40B4-BE49-F238E27FC236}">
                    <a16:creationId xmlns:a16="http://schemas.microsoft.com/office/drawing/2014/main" id="{231E42C0-ED00-4A98-8C86-7ABA882B8BDF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88" name="TekstSylinder 187">
                <a:extLst>
                  <a:ext uri="{FF2B5EF4-FFF2-40B4-BE49-F238E27FC236}">
                    <a16:creationId xmlns:a16="http://schemas.microsoft.com/office/drawing/2014/main" id="{C53FC538-C16A-4F23-87BA-4FF0DC416E0F}"/>
                  </a:ext>
                </a:extLst>
              </p:cNvPr>
              <p:cNvSpPr txBox="1"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spesialist-helsetjenester</a:t>
                </a:r>
              </a:p>
            </p:txBody>
          </p:sp>
        </p:grpSp>
        <p:grpSp>
          <p:nvGrpSpPr>
            <p:cNvPr id="176" name="Gruppe 175">
              <a:extLst>
                <a:ext uri="{FF2B5EF4-FFF2-40B4-BE49-F238E27FC236}">
                  <a16:creationId xmlns:a16="http://schemas.microsoft.com/office/drawing/2014/main" id="{5C3A2117-8DE5-42EE-8384-3CF67311306C}"/>
                </a:ext>
              </a:extLst>
            </p:cNvPr>
            <p:cNvGrpSpPr/>
            <p:nvPr/>
          </p:nvGrpSpPr>
          <p:grpSpPr>
            <a:xfrm>
              <a:off x="5844681" y="4808379"/>
              <a:ext cx="1088860" cy="374502"/>
              <a:chOff x="4390256" y="2636796"/>
              <a:chExt cx="1130880" cy="374502"/>
            </a:xfrm>
          </p:grpSpPr>
          <p:sp>
            <p:nvSpPr>
              <p:cNvPr id="185" name="Rektangel 184">
                <a:extLst>
                  <a:ext uri="{FF2B5EF4-FFF2-40B4-BE49-F238E27FC236}">
                    <a16:creationId xmlns:a16="http://schemas.microsoft.com/office/drawing/2014/main" id="{C11D379E-6F09-44EC-B496-BFFEEECE9FF8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86" name="TekstSylinder 185">
                <a:extLst>
                  <a:ext uri="{FF2B5EF4-FFF2-40B4-BE49-F238E27FC236}">
                    <a16:creationId xmlns:a16="http://schemas.microsoft.com/office/drawing/2014/main" id="{D4FEFE82-DD43-4FB6-9FCF-B61B4839527A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kommune-helsetjenester</a:t>
                </a:r>
              </a:p>
            </p:txBody>
          </p:sp>
        </p:grpSp>
        <p:grpSp>
          <p:nvGrpSpPr>
            <p:cNvPr id="177" name="Gruppe 176">
              <a:extLst>
                <a:ext uri="{FF2B5EF4-FFF2-40B4-BE49-F238E27FC236}">
                  <a16:creationId xmlns:a16="http://schemas.microsoft.com/office/drawing/2014/main" id="{4EBB2AC2-9484-4C71-9961-BDBA0C43FDA0}"/>
                </a:ext>
              </a:extLst>
            </p:cNvPr>
            <p:cNvGrpSpPr/>
            <p:nvPr/>
          </p:nvGrpSpPr>
          <p:grpSpPr>
            <a:xfrm>
              <a:off x="5844681" y="5236776"/>
              <a:ext cx="1088860" cy="374502"/>
              <a:chOff x="4390256" y="3248783"/>
              <a:chExt cx="1130880" cy="374502"/>
            </a:xfrm>
          </p:grpSpPr>
          <p:sp>
            <p:nvSpPr>
              <p:cNvPr id="183" name="Rektangel 182">
                <a:extLst>
                  <a:ext uri="{FF2B5EF4-FFF2-40B4-BE49-F238E27FC236}">
                    <a16:creationId xmlns:a16="http://schemas.microsoft.com/office/drawing/2014/main" id="{14FAB417-D3ED-450F-8280-24E31B797AB8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84" name="TekstSylinder 183">
                <a:extLst>
                  <a:ext uri="{FF2B5EF4-FFF2-40B4-BE49-F238E27FC236}">
                    <a16:creationId xmlns:a16="http://schemas.microsoft.com/office/drawing/2014/main" id="{E0EB55C7-F96B-468A-A9DD-48D3EEB18EA7}"/>
                  </a:ext>
                </a:extLst>
              </p:cNvPr>
              <p:cNvSpPr txBox="1"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fagutvikling</a:t>
                </a:r>
              </a:p>
            </p:txBody>
          </p:sp>
        </p:grpSp>
        <p:cxnSp>
          <p:nvCxnSpPr>
            <p:cNvPr id="178" name="Rett linje 177">
              <a:extLst>
                <a:ext uri="{FF2B5EF4-FFF2-40B4-BE49-F238E27FC236}">
                  <a16:creationId xmlns:a16="http://schemas.microsoft.com/office/drawing/2014/main" id="{6C48CB2B-E224-4802-8A9E-6B1CE3550F66}"/>
                </a:ext>
              </a:extLst>
            </p:cNvPr>
            <p:cNvCxnSpPr>
              <a:cxnSpLocks/>
            </p:cNvCxnSpPr>
            <p:nvPr/>
          </p:nvCxnSpPr>
          <p:spPr>
            <a:xfrm>
              <a:off x="5674669" y="3814357"/>
              <a:ext cx="0" cy="160332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Rett linje 178">
              <a:extLst>
                <a:ext uri="{FF2B5EF4-FFF2-40B4-BE49-F238E27FC236}">
                  <a16:creationId xmlns:a16="http://schemas.microsoft.com/office/drawing/2014/main" id="{4EBFF2B7-0649-4A23-8420-E9DA1423FEB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138836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Rett linje 179">
              <a:extLst>
                <a:ext uri="{FF2B5EF4-FFF2-40B4-BE49-F238E27FC236}">
                  <a16:creationId xmlns:a16="http://schemas.microsoft.com/office/drawing/2014/main" id="{1DDFAAB9-DA3E-4906-89E2-3EE8C77E835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567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Rett linje 180">
              <a:extLst>
                <a:ext uri="{FF2B5EF4-FFF2-40B4-BE49-F238E27FC236}">
                  <a16:creationId xmlns:a16="http://schemas.microsoft.com/office/drawing/2014/main" id="{1962530B-D879-4120-8984-08B0C136682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995630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Rett linje 181">
              <a:extLst>
                <a:ext uri="{FF2B5EF4-FFF2-40B4-BE49-F238E27FC236}">
                  <a16:creationId xmlns:a16="http://schemas.microsoft.com/office/drawing/2014/main" id="{D1D2D5D8-6FD0-4E97-A4C8-1529F2C6E7F1}"/>
                </a:ext>
              </a:extLst>
            </p:cNvPr>
            <p:cNvCxnSpPr/>
            <p:nvPr/>
          </p:nvCxnSpPr>
          <p:spPr>
            <a:xfrm flipV="1">
              <a:off x="6305460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1" name="Rett linje 190">
            <a:extLst>
              <a:ext uri="{FF2B5EF4-FFF2-40B4-BE49-F238E27FC236}">
                <a16:creationId xmlns:a16="http://schemas.microsoft.com/office/drawing/2014/main" id="{07C1AD54-D44F-4A3E-8FD3-CFB8DECFFC9F}"/>
              </a:ext>
            </a:extLst>
          </p:cNvPr>
          <p:cNvCxnSpPr>
            <a:cxnSpLocks/>
          </p:cNvCxnSpPr>
          <p:nvPr userDrawn="1"/>
        </p:nvCxnSpPr>
        <p:spPr>
          <a:xfrm flipH="1">
            <a:off x="2892669" y="5424027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08518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sjonskart engels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Bilde 98">
            <a:extLst>
              <a:ext uri="{FF2B5EF4-FFF2-40B4-BE49-F238E27FC236}">
                <a16:creationId xmlns:a16="http://schemas.microsoft.com/office/drawing/2014/main" id="{2FD0EB38-2B30-48AC-A4AF-DAABAF1C7E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9" r="-1" b="49029"/>
          <a:stretch/>
        </p:blipFill>
        <p:spPr>
          <a:xfrm>
            <a:off x="1" y="3968088"/>
            <a:ext cx="10199684" cy="2828498"/>
          </a:xfrm>
          <a:prstGeom prst="rect">
            <a:avLst/>
          </a:prstGeom>
        </p:spPr>
      </p:pic>
      <p:sp>
        <p:nvSpPr>
          <p:cNvPr id="83" name="Frihåndsform: figur 82">
            <a:extLst>
              <a:ext uri="{FF2B5EF4-FFF2-40B4-BE49-F238E27FC236}">
                <a16:creationId xmlns:a16="http://schemas.microsoft.com/office/drawing/2014/main" id="{454466E0-FB62-406F-A58E-CB7367D3BCFC}"/>
              </a:ext>
            </a:extLst>
          </p:cNvPr>
          <p:cNvSpPr/>
          <p:nvPr/>
        </p:nvSpPr>
        <p:spPr>
          <a:xfrm>
            <a:off x="5197560" y="1273056"/>
            <a:ext cx="2192925" cy="744538"/>
          </a:xfrm>
          <a:custGeom>
            <a:avLst/>
            <a:gdLst>
              <a:gd name="connsiteX0" fmla="*/ 0 w 2018883"/>
              <a:gd name="connsiteY0" fmla="*/ 0 h 800384"/>
              <a:gd name="connsiteX1" fmla="*/ 2018883 w 2018883"/>
              <a:gd name="connsiteY1" fmla="*/ 0 h 800384"/>
              <a:gd name="connsiteX2" fmla="*/ 2018883 w 2018883"/>
              <a:gd name="connsiteY2" fmla="*/ 800384 h 800384"/>
              <a:gd name="connsiteX3" fmla="*/ 0 w 2018883"/>
              <a:gd name="connsiteY3" fmla="*/ 800384 h 800384"/>
              <a:gd name="connsiteX4" fmla="*/ 0 w 2018883"/>
              <a:gd name="connsiteY4" fmla="*/ 0 h 80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8883" h="800384">
                <a:moveTo>
                  <a:pt x="0" y="0"/>
                </a:moveTo>
                <a:lnTo>
                  <a:pt x="2018883" y="0"/>
                </a:lnTo>
                <a:lnTo>
                  <a:pt x="2018883" y="800384"/>
                </a:lnTo>
                <a:lnTo>
                  <a:pt x="0" y="80038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lvl="0" algn="ctr"/>
            <a:r>
              <a:rPr lang="nb-NO" sz="1200" b="1" i="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County Governor</a:t>
            </a:r>
            <a:br>
              <a:rPr lang="nb-NO" sz="1200" b="0" i="0" dirty="0">
                <a:latin typeface="+mn-lt"/>
              </a:rPr>
            </a:br>
            <a:r>
              <a:rPr lang="nb-NO" sz="1200" b="0" dirty="0"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rPr>
              <a:t>Deputy County Governors</a:t>
            </a:r>
          </a:p>
        </p:txBody>
      </p:sp>
      <p:sp>
        <p:nvSpPr>
          <p:cNvPr id="91" name="Frihåndsform: figur 90">
            <a:extLst>
              <a:ext uri="{FF2B5EF4-FFF2-40B4-BE49-F238E27FC236}">
                <a16:creationId xmlns:a16="http://schemas.microsoft.com/office/drawing/2014/main" id="{3944C3F2-119C-4774-AE12-71E4E310C1BD}"/>
              </a:ext>
            </a:extLst>
          </p:cNvPr>
          <p:cNvSpPr/>
          <p:nvPr/>
        </p:nvSpPr>
        <p:spPr>
          <a:xfrm>
            <a:off x="4040040" y="2238370"/>
            <a:ext cx="2126121" cy="527913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lvl="0" algn="ctr"/>
            <a:r>
              <a:rPr lang="en-GB" sz="1200" b="0" dirty="0"/>
              <a:t>Public Security and </a:t>
            </a:r>
            <a:br>
              <a:rPr lang="en-GB" sz="1200" b="0" dirty="0"/>
            </a:br>
            <a:r>
              <a:rPr lang="en-GB" sz="1200" b="0" dirty="0"/>
              <a:t>Emergency Preparedness </a:t>
            </a:r>
            <a:endParaRPr lang="nb-NO" sz="1200" b="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92" name="Frihåndsform: figur 91">
            <a:extLst>
              <a:ext uri="{FF2B5EF4-FFF2-40B4-BE49-F238E27FC236}">
                <a16:creationId xmlns:a16="http://schemas.microsoft.com/office/drawing/2014/main" id="{64A4609D-A244-4DA9-A12D-4A260DBB5DC4}"/>
              </a:ext>
            </a:extLst>
          </p:cNvPr>
          <p:cNvSpPr/>
          <p:nvPr/>
        </p:nvSpPr>
        <p:spPr>
          <a:xfrm>
            <a:off x="6437979" y="2264921"/>
            <a:ext cx="2002456" cy="493192"/>
          </a:xfrm>
          <a:custGeom>
            <a:avLst/>
            <a:gdLst>
              <a:gd name="connsiteX0" fmla="*/ 0 w 1736233"/>
              <a:gd name="connsiteY0" fmla="*/ 0 h 560054"/>
              <a:gd name="connsiteX1" fmla="*/ 1736233 w 1736233"/>
              <a:gd name="connsiteY1" fmla="*/ 0 h 560054"/>
              <a:gd name="connsiteX2" fmla="*/ 1736233 w 1736233"/>
              <a:gd name="connsiteY2" fmla="*/ 560054 h 560054"/>
              <a:gd name="connsiteX3" fmla="*/ 0 w 1736233"/>
              <a:gd name="connsiteY3" fmla="*/ 560054 h 560054"/>
              <a:gd name="connsiteX4" fmla="*/ 0 w 1736233"/>
              <a:gd name="connsiteY4" fmla="*/ 0 h 560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233" h="560054">
                <a:moveTo>
                  <a:pt x="0" y="0"/>
                </a:moveTo>
                <a:lnTo>
                  <a:pt x="1736233" y="0"/>
                </a:lnTo>
                <a:lnTo>
                  <a:pt x="1736233" y="560054"/>
                </a:lnTo>
                <a:lnTo>
                  <a:pt x="0" y="56005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lvl="0" algn="ctr"/>
            <a:r>
              <a:rPr lang="en-GB" sz="1200" b="0" dirty="0"/>
              <a:t>Support and Communications </a:t>
            </a:r>
            <a:endParaRPr lang="nb-NO" sz="1200" b="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555B8594-3D12-4F0A-BC64-E01D0B48C44F}"/>
              </a:ext>
            </a:extLst>
          </p:cNvPr>
          <p:cNvSpPr txBox="1">
            <a:spLocks/>
          </p:cNvSpPr>
          <p:nvPr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F05A7E26-7E84-456D-8A77-B06978B0F8DF}"/>
              </a:ext>
            </a:extLst>
          </p:cNvPr>
          <p:cNvSpPr txBox="1"/>
          <p:nvPr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8DE97E4E-7214-4621-A6CE-34EFB48D56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  <p:sp>
        <p:nvSpPr>
          <p:cNvPr id="60" name="TekstSylinder 59">
            <a:extLst>
              <a:ext uri="{FF2B5EF4-FFF2-40B4-BE49-F238E27FC236}">
                <a16:creationId xmlns:a16="http://schemas.microsoft.com/office/drawing/2014/main" id="{66076227-87CA-4DB6-8018-0119BC87E78E}"/>
              </a:ext>
            </a:extLst>
          </p:cNvPr>
          <p:cNvSpPr txBox="1"/>
          <p:nvPr/>
        </p:nvSpPr>
        <p:spPr>
          <a:xfrm>
            <a:off x="1702798" y="5712994"/>
            <a:ext cx="38131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 dirty="0">
                <a:solidFill>
                  <a:srgbClr val="00244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multidisciplinary groups</a:t>
            </a:r>
            <a:endParaRPr lang="nb-NO" sz="900" i="1" dirty="0">
              <a:solidFill>
                <a:srgbClr val="00244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62" name="Rett pilkobling 61">
            <a:extLst>
              <a:ext uri="{FF2B5EF4-FFF2-40B4-BE49-F238E27FC236}">
                <a16:creationId xmlns:a16="http://schemas.microsoft.com/office/drawing/2014/main" id="{530B3323-B958-494F-B9BE-05F3A2470779}"/>
              </a:ext>
            </a:extLst>
          </p:cNvPr>
          <p:cNvCxnSpPr>
            <a:cxnSpLocks/>
          </p:cNvCxnSpPr>
          <p:nvPr/>
        </p:nvCxnSpPr>
        <p:spPr>
          <a:xfrm flipV="1">
            <a:off x="1256130" y="2406580"/>
            <a:ext cx="0" cy="3429530"/>
          </a:xfrm>
          <a:prstGeom prst="straightConnector1">
            <a:avLst/>
          </a:prstGeom>
          <a:ln w="6350">
            <a:solidFill>
              <a:srgbClr val="00244E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Rett linje 62">
            <a:extLst>
              <a:ext uri="{FF2B5EF4-FFF2-40B4-BE49-F238E27FC236}">
                <a16:creationId xmlns:a16="http://schemas.microsoft.com/office/drawing/2014/main" id="{0C6B8DC7-5F44-4D9A-8BC5-2454F641B6CA}"/>
              </a:ext>
            </a:extLst>
          </p:cNvPr>
          <p:cNvCxnSpPr>
            <a:cxnSpLocks/>
            <a:endCxn id="60" idx="1"/>
          </p:cNvCxnSpPr>
          <p:nvPr/>
        </p:nvCxnSpPr>
        <p:spPr>
          <a:xfrm>
            <a:off x="1256130" y="5828410"/>
            <a:ext cx="446668" cy="0"/>
          </a:xfrm>
          <a:prstGeom prst="line">
            <a:avLst/>
          </a:prstGeom>
          <a:ln w="6350">
            <a:solidFill>
              <a:srgbClr val="00244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Rett linje 103">
            <a:extLst>
              <a:ext uri="{FF2B5EF4-FFF2-40B4-BE49-F238E27FC236}">
                <a16:creationId xmlns:a16="http://schemas.microsoft.com/office/drawing/2014/main" id="{7C14EA57-3750-413E-A0D3-3BA156A8E0D0}"/>
              </a:ext>
            </a:extLst>
          </p:cNvPr>
          <p:cNvCxnSpPr>
            <a:cxnSpLocks/>
          </p:cNvCxnSpPr>
          <p:nvPr/>
        </p:nvCxnSpPr>
        <p:spPr>
          <a:xfrm flipH="1">
            <a:off x="5674669" y="5415857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Rett linje 122">
            <a:extLst>
              <a:ext uri="{FF2B5EF4-FFF2-40B4-BE49-F238E27FC236}">
                <a16:creationId xmlns:a16="http://schemas.microsoft.com/office/drawing/2014/main" id="{C0519C44-FC96-4B7C-A3FD-4CF28A782515}"/>
              </a:ext>
            </a:extLst>
          </p:cNvPr>
          <p:cNvCxnSpPr>
            <a:cxnSpLocks/>
          </p:cNvCxnSpPr>
          <p:nvPr/>
        </p:nvCxnSpPr>
        <p:spPr>
          <a:xfrm flipH="1">
            <a:off x="1498842" y="5000654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Rett linje 124">
            <a:extLst>
              <a:ext uri="{FF2B5EF4-FFF2-40B4-BE49-F238E27FC236}">
                <a16:creationId xmlns:a16="http://schemas.microsoft.com/office/drawing/2014/main" id="{D5182EC3-D6C8-4C27-BFC0-24B96C278978}"/>
              </a:ext>
            </a:extLst>
          </p:cNvPr>
          <p:cNvCxnSpPr/>
          <p:nvPr/>
        </p:nvCxnSpPr>
        <p:spPr>
          <a:xfrm>
            <a:off x="6166161" y="2511188"/>
            <a:ext cx="2718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Rett linje 126">
            <a:extLst>
              <a:ext uri="{FF2B5EF4-FFF2-40B4-BE49-F238E27FC236}">
                <a16:creationId xmlns:a16="http://schemas.microsoft.com/office/drawing/2014/main" id="{EF196F37-D0BE-4D49-AE49-0CAFC92C8E8C}"/>
              </a:ext>
            </a:extLst>
          </p:cNvPr>
          <p:cNvCxnSpPr>
            <a:cxnSpLocks/>
          </p:cNvCxnSpPr>
          <p:nvPr/>
        </p:nvCxnSpPr>
        <p:spPr>
          <a:xfrm>
            <a:off x="2100834" y="2951215"/>
            <a:ext cx="83249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Rett linje 130">
            <a:extLst>
              <a:ext uri="{FF2B5EF4-FFF2-40B4-BE49-F238E27FC236}">
                <a16:creationId xmlns:a16="http://schemas.microsoft.com/office/drawing/2014/main" id="{112B7DCC-A1CB-41F7-896F-93F5ACF8B6E5}"/>
              </a:ext>
            </a:extLst>
          </p:cNvPr>
          <p:cNvCxnSpPr/>
          <p:nvPr/>
        </p:nvCxnSpPr>
        <p:spPr>
          <a:xfrm>
            <a:off x="6301126" y="2019582"/>
            <a:ext cx="0" cy="9316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2" name="Gruppe 141">
            <a:extLst>
              <a:ext uri="{FF2B5EF4-FFF2-40B4-BE49-F238E27FC236}">
                <a16:creationId xmlns:a16="http://schemas.microsoft.com/office/drawing/2014/main" id="{45B60297-10C8-4953-B69F-9FDE04140DC1}"/>
              </a:ext>
            </a:extLst>
          </p:cNvPr>
          <p:cNvGrpSpPr/>
          <p:nvPr userDrawn="1"/>
        </p:nvGrpSpPr>
        <p:grpSpPr>
          <a:xfrm>
            <a:off x="1488906" y="2951215"/>
            <a:ext cx="1268397" cy="2245359"/>
            <a:chOff x="1060861" y="2951215"/>
            <a:chExt cx="1268397" cy="2245359"/>
          </a:xfrm>
        </p:grpSpPr>
        <p:grpSp>
          <p:nvGrpSpPr>
            <p:cNvPr id="141" name="Gruppe 140">
              <a:extLst>
                <a:ext uri="{FF2B5EF4-FFF2-40B4-BE49-F238E27FC236}">
                  <a16:creationId xmlns:a16="http://schemas.microsoft.com/office/drawing/2014/main" id="{AA151873-1F92-4B0C-9CD7-912152222F83}"/>
                </a:ext>
              </a:extLst>
            </p:cNvPr>
            <p:cNvGrpSpPr/>
            <p:nvPr userDrawn="1"/>
          </p:nvGrpSpPr>
          <p:grpSpPr>
            <a:xfrm>
              <a:off x="1060861" y="3186509"/>
              <a:ext cx="1268397" cy="2010065"/>
              <a:chOff x="1060861" y="3186509"/>
              <a:chExt cx="1268397" cy="2010065"/>
            </a:xfrm>
          </p:grpSpPr>
          <p:sp>
            <p:nvSpPr>
              <p:cNvPr id="84" name="Frihåndsform: figur 83">
                <a:extLst>
                  <a:ext uri="{FF2B5EF4-FFF2-40B4-BE49-F238E27FC236}">
                    <a16:creationId xmlns:a16="http://schemas.microsoft.com/office/drawing/2014/main" id="{99D7E0B9-7012-4B5B-BD47-95AFD4FA0E3B}"/>
                  </a:ext>
                </a:extLst>
              </p:cNvPr>
              <p:cNvSpPr/>
              <p:nvPr/>
            </p:nvSpPr>
            <p:spPr>
              <a:xfrm>
                <a:off x="1060861" y="3186509"/>
                <a:ext cx="1268397" cy="634198"/>
              </a:xfrm>
              <a:custGeom>
                <a:avLst/>
                <a:gdLst>
                  <a:gd name="connsiteX0" fmla="*/ 0 w 1268397"/>
                  <a:gd name="connsiteY0" fmla="*/ 0 h 634198"/>
                  <a:gd name="connsiteX1" fmla="*/ 1268397 w 1268397"/>
                  <a:gd name="connsiteY1" fmla="*/ 0 h 634198"/>
                  <a:gd name="connsiteX2" fmla="*/ 1268397 w 1268397"/>
                  <a:gd name="connsiteY2" fmla="*/ 634198 h 634198"/>
                  <a:gd name="connsiteX3" fmla="*/ 0 w 1268397"/>
                  <a:gd name="connsiteY3" fmla="*/ 634198 h 634198"/>
                  <a:gd name="connsiteX4" fmla="*/ 0 w 1268397"/>
                  <a:gd name="connsiteY4" fmla="*/ 0 h 634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8397" h="634198">
                    <a:moveTo>
                      <a:pt x="0" y="0"/>
                    </a:moveTo>
                    <a:lnTo>
                      <a:pt x="1268397" y="0"/>
                    </a:lnTo>
                    <a:lnTo>
                      <a:pt x="1268397" y="634198"/>
                    </a:lnTo>
                    <a:lnTo>
                      <a:pt x="0" y="63419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6985" tIns="6985" rIns="6985" bIns="6985" numCol="1" spcCol="1270" anchor="ctr" anchorCtr="0">
                <a:noAutofit/>
              </a:bodyPr>
              <a:lstStyle/>
              <a:p>
                <a:pPr lvl="0" algn="ctr"/>
                <a:r>
                  <a:rPr lang="en-GB" sz="1100" b="1" dirty="0"/>
                  <a:t>Justice and Municipal </a:t>
                </a:r>
                <a:endParaRPr lang="nb-NO" sz="11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endParaRPr>
              </a:p>
            </p:txBody>
          </p:sp>
          <p:grpSp>
            <p:nvGrpSpPr>
              <p:cNvPr id="14" name="Gruppe 13">
                <a:extLst>
                  <a:ext uri="{FF2B5EF4-FFF2-40B4-BE49-F238E27FC236}">
                    <a16:creationId xmlns:a16="http://schemas.microsoft.com/office/drawing/2014/main" id="{3FC639D4-0698-40E7-93EE-31B19A98866F}"/>
                  </a:ext>
                </a:extLst>
              </p:cNvPr>
              <p:cNvGrpSpPr/>
              <p:nvPr/>
            </p:nvGrpSpPr>
            <p:grpSpPr>
              <a:xfrm>
                <a:off x="1242047" y="3951585"/>
                <a:ext cx="1086540" cy="374502"/>
                <a:chOff x="285158" y="2636796"/>
                <a:chExt cx="1130880" cy="374502"/>
              </a:xfrm>
            </p:grpSpPr>
            <p:sp>
              <p:nvSpPr>
                <p:cNvPr id="21" name="Rektangel 20">
                  <a:extLst>
                    <a:ext uri="{FF2B5EF4-FFF2-40B4-BE49-F238E27FC236}">
                      <a16:creationId xmlns:a16="http://schemas.microsoft.com/office/drawing/2014/main" id="{68B5C03B-36B2-4A85-BC92-97E030BD41B0}"/>
                    </a:ext>
                  </a:extLst>
                </p:cNvPr>
                <p:cNvSpPr/>
                <p:nvPr userDrawn="1"/>
              </p:nvSpPr>
              <p:spPr>
                <a:xfrm>
                  <a:off x="285158" y="2636796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2" name="TekstSylinder 21">
                  <a:extLst>
                    <a:ext uri="{FF2B5EF4-FFF2-40B4-BE49-F238E27FC236}">
                      <a16:creationId xmlns:a16="http://schemas.microsoft.com/office/drawing/2014/main" id="{64E443A0-1BCA-494F-AC1F-AF453A67D422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2636796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 dirty="0"/>
                    <a:t>Juridical</a:t>
                  </a:r>
                </a:p>
              </p:txBody>
            </p:sp>
          </p:grpSp>
          <p:grpSp>
            <p:nvGrpSpPr>
              <p:cNvPr id="15" name="Gruppe 14">
                <a:extLst>
                  <a:ext uri="{FF2B5EF4-FFF2-40B4-BE49-F238E27FC236}">
                    <a16:creationId xmlns:a16="http://schemas.microsoft.com/office/drawing/2014/main" id="{8631CE5B-699B-4F2B-B318-31DC9942586A}"/>
                  </a:ext>
                </a:extLst>
              </p:cNvPr>
              <p:cNvGrpSpPr/>
              <p:nvPr/>
            </p:nvGrpSpPr>
            <p:grpSpPr>
              <a:xfrm>
                <a:off x="1242039" y="4386164"/>
                <a:ext cx="1086540" cy="374502"/>
                <a:chOff x="285158" y="3248783"/>
                <a:chExt cx="1130880" cy="374502"/>
              </a:xfrm>
            </p:grpSpPr>
            <p:sp>
              <p:nvSpPr>
                <p:cNvPr id="19" name="Rektangel 18">
                  <a:extLst>
                    <a:ext uri="{FF2B5EF4-FFF2-40B4-BE49-F238E27FC236}">
                      <a16:creationId xmlns:a16="http://schemas.microsoft.com/office/drawing/2014/main" id="{6A14C2ED-CCF0-4EE5-99CE-D907CE6BC903}"/>
                    </a:ext>
                  </a:extLst>
                </p:cNvPr>
                <p:cNvSpPr/>
                <p:nvPr userDrawn="1"/>
              </p:nvSpPr>
              <p:spPr>
                <a:xfrm>
                  <a:off x="285158" y="3248783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0" name="TekstSylinder 19">
                  <a:extLst>
                    <a:ext uri="{FF2B5EF4-FFF2-40B4-BE49-F238E27FC236}">
                      <a16:creationId xmlns:a16="http://schemas.microsoft.com/office/drawing/2014/main" id="{09EA5C5C-9D71-44B6-ABEE-25CD34187EE8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3248783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 dirty="0"/>
                    <a:t>Guardianship</a:t>
                  </a:r>
                </a:p>
              </p:txBody>
            </p:sp>
          </p:grpSp>
          <p:grpSp>
            <p:nvGrpSpPr>
              <p:cNvPr id="16" name="Gruppe 15">
                <a:extLst>
                  <a:ext uri="{FF2B5EF4-FFF2-40B4-BE49-F238E27FC236}">
                    <a16:creationId xmlns:a16="http://schemas.microsoft.com/office/drawing/2014/main" id="{EC40A4FF-442A-42B6-A7EF-7680F71B93D8}"/>
                  </a:ext>
                </a:extLst>
              </p:cNvPr>
              <p:cNvGrpSpPr/>
              <p:nvPr/>
            </p:nvGrpSpPr>
            <p:grpSpPr>
              <a:xfrm>
                <a:off x="1242047" y="4822072"/>
                <a:ext cx="1086532" cy="374502"/>
                <a:chOff x="285158" y="3860771"/>
                <a:chExt cx="1130880" cy="374502"/>
              </a:xfrm>
            </p:grpSpPr>
            <p:sp>
              <p:nvSpPr>
                <p:cNvPr id="17" name="Rektangel 16">
                  <a:extLst>
                    <a:ext uri="{FF2B5EF4-FFF2-40B4-BE49-F238E27FC236}">
                      <a16:creationId xmlns:a16="http://schemas.microsoft.com/office/drawing/2014/main" id="{FD08B21F-9F14-4272-96D2-173BD66C7751}"/>
                    </a:ext>
                  </a:extLst>
                </p:cNvPr>
                <p:cNvSpPr/>
                <p:nvPr userDrawn="1"/>
              </p:nvSpPr>
              <p:spPr>
                <a:xfrm>
                  <a:off x="285158" y="3860771"/>
                  <a:ext cx="1130880" cy="374502"/>
                </a:xfrm>
                <a:prstGeom prst="rect">
                  <a:avLst/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8" name="TekstSylinder 17">
                  <a:extLst>
                    <a:ext uri="{FF2B5EF4-FFF2-40B4-BE49-F238E27FC236}">
                      <a16:creationId xmlns:a16="http://schemas.microsoft.com/office/drawing/2014/main" id="{C2A78EB1-E99C-4562-82BB-D78F8AC4487F}"/>
                    </a:ext>
                  </a:extLst>
                </p:cNvPr>
                <p:cNvSpPr txBox="1"/>
                <p:nvPr userDrawn="1"/>
              </p:nvSpPr>
              <p:spPr>
                <a:xfrm>
                  <a:off x="285158" y="3860771"/>
                  <a:ext cx="1130880" cy="37450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5715" tIns="5715" rIns="5715" bIns="5715" numCol="1" spcCol="1270" anchor="ctr" anchorCtr="0">
                  <a:noAutofit/>
                </a:bodyPr>
                <a:lstStyle/>
                <a:p>
                  <a:pPr marL="0" lvl="0" indent="0" algn="ctr" defTabSz="4000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None/>
                  </a:pPr>
                  <a:r>
                    <a:rPr lang="nb-NO" sz="900" kern="1200" dirty="0"/>
                    <a:t>Planning</a:t>
                  </a:r>
                </a:p>
              </p:txBody>
            </p:sp>
          </p:grpSp>
          <p:cxnSp>
            <p:nvCxnSpPr>
              <p:cNvPr id="120" name="Rett linje 119">
                <a:extLst>
                  <a:ext uri="{FF2B5EF4-FFF2-40B4-BE49-F238E27FC236}">
                    <a16:creationId xmlns:a16="http://schemas.microsoft.com/office/drawing/2014/main" id="{4B5C2470-ECE0-4F2D-B95D-2F7C15CE16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0797" y="3814357"/>
                <a:ext cx="0" cy="118785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Rett linje 120">
                <a:extLst>
                  <a:ext uri="{FF2B5EF4-FFF2-40B4-BE49-F238E27FC236}">
                    <a16:creationId xmlns:a16="http://schemas.microsoft.com/office/drawing/2014/main" id="{25C33EB2-2C71-492B-B260-B62EC074209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70797" y="4150172"/>
                <a:ext cx="17001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Rett linje 121">
                <a:extLst>
                  <a:ext uri="{FF2B5EF4-FFF2-40B4-BE49-F238E27FC236}">
                    <a16:creationId xmlns:a16="http://schemas.microsoft.com/office/drawing/2014/main" id="{6CDFD965-D25D-4468-9BE1-4A5D60294CD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70797" y="4568816"/>
                <a:ext cx="17001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33" name="Rett linje 132">
              <a:extLst>
                <a:ext uri="{FF2B5EF4-FFF2-40B4-BE49-F238E27FC236}">
                  <a16:creationId xmlns:a16="http://schemas.microsoft.com/office/drawing/2014/main" id="{E45448D3-A2EE-479E-A434-5EDF243542F5}"/>
                </a:ext>
              </a:extLst>
            </p:cNvPr>
            <p:cNvCxnSpPr/>
            <p:nvPr/>
          </p:nvCxnSpPr>
          <p:spPr>
            <a:xfrm flipV="1">
              <a:off x="1672789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3" name="Gruppe 142">
            <a:extLst>
              <a:ext uri="{FF2B5EF4-FFF2-40B4-BE49-F238E27FC236}">
                <a16:creationId xmlns:a16="http://schemas.microsoft.com/office/drawing/2014/main" id="{9A880F69-6D34-4B21-B2E8-36CBF7D2E57B}"/>
              </a:ext>
            </a:extLst>
          </p:cNvPr>
          <p:cNvGrpSpPr/>
          <p:nvPr userDrawn="1"/>
        </p:nvGrpSpPr>
        <p:grpSpPr>
          <a:xfrm>
            <a:off x="2873151" y="2944190"/>
            <a:ext cx="1268397" cy="1806206"/>
            <a:chOff x="2595622" y="2951215"/>
            <a:chExt cx="1268397" cy="1806206"/>
          </a:xfrm>
        </p:grpSpPr>
        <p:sp>
          <p:nvSpPr>
            <p:cNvPr id="85" name="Frihåndsform: figur 84">
              <a:extLst>
                <a:ext uri="{FF2B5EF4-FFF2-40B4-BE49-F238E27FC236}">
                  <a16:creationId xmlns:a16="http://schemas.microsoft.com/office/drawing/2014/main" id="{A21D8405-99B9-4FCD-95D6-5968E3DFCD70}"/>
                </a:ext>
              </a:extLst>
            </p:cNvPr>
            <p:cNvSpPr/>
            <p:nvPr/>
          </p:nvSpPr>
          <p:spPr>
            <a:xfrm>
              <a:off x="2595622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/>
              <a:r>
                <a:rPr lang="en-GB" sz="1200" b="1" dirty="0"/>
                <a:t>Health and Social Affairs</a:t>
              </a:r>
              <a:endParaRPr lang="nb-NO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grpSp>
          <p:nvGrpSpPr>
            <p:cNvPr id="25" name="Gruppe 24">
              <a:extLst>
                <a:ext uri="{FF2B5EF4-FFF2-40B4-BE49-F238E27FC236}">
                  <a16:creationId xmlns:a16="http://schemas.microsoft.com/office/drawing/2014/main" id="{1C575C4C-F720-46EF-81BE-9A254A1BAE7F}"/>
                </a:ext>
              </a:extLst>
            </p:cNvPr>
            <p:cNvGrpSpPr/>
            <p:nvPr/>
          </p:nvGrpSpPr>
          <p:grpSpPr>
            <a:xfrm>
              <a:off x="2766203" y="3944597"/>
              <a:ext cx="1097815" cy="381490"/>
              <a:chOff x="1642371" y="2629808"/>
              <a:chExt cx="1142033" cy="381490"/>
            </a:xfrm>
          </p:grpSpPr>
          <p:sp>
            <p:nvSpPr>
              <p:cNvPr id="29" name="Rektangel 28">
                <a:extLst>
                  <a:ext uri="{FF2B5EF4-FFF2-40B4-BE49-F238E27FC236}">
                    <a16:creationId xmlns:a16="http://schemas.microsoft.com/office/drawing/2014/main" id="{84CF093A-A2D2-45B7-8FE9-5151FA04C3F6}"/>
                  </a:ext>
                </a:extLst>
              </p:cNvPr>
              <p:cNvSpPr/>
              <p:nvPr userDrawn="1"/>
            </p:nvSpPr>
            <p:spPr>
              <a:xfrm>
                <a:off x="1653524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0" name="TekstSylinder 29">
                <a:extLst>
                  <a:ext uri="{FF2B5EF4-FFF2-40B4-BE49-F238E27FC236}">
                    <a16:creationId xmlns:a16="http://schemas.microsoft.com/office/drawing/2014/main" id="{C0EB11DD-07A1-4CA5-9B48-1D0169C9CCB0}"/>
                  </a:ext>
                </a:extLst>
              </p:cNvPr>
              <p:cNvSpPr txBox="1"/>
              <p:nvPr userDrawn="1"/>
            </p:nvSpPr>
            <p:spPr>
              <a:xfrm>
                <a:off x="1642371" y="2629808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 err="1"/>
                  <a:t>Welfare</a:t>
                </a:r>
                <a:r>
                  <a:rPr lang="nb-NO" sz="900" kern="1200" dirty="0"/>
                  <a:t> and Family Services</a:t>
                </a:r>
              </a:p>
            </p:txBody>
          </p:sp>
        </p:grpSp>
        <p:grpSp>
          <p:nvGrpSpPr>
            <p:cNvPr id="26" name="Gruppe 25">
              <a:extLst>
                <a:ext uri="{FF2B5EF4-FFF2-40B4-BE49-F238E27FC236}">
                  <a16:creationId xmlns:a16="http://schemas.microsoft.com/office/drawing/2014/main" id="{C2EFA962-3C91-4775-9E5D-B7E41DE2FC2F}"/>
                </a:ext>
              </a:extLst>
            </p:cNvPr>
            <p:cNvGrpSpPr/>
            <p:nvPr/>
          </p:nvGrpSpPr>
          <p:grpSpPr>
            <a:xfrm>
              <a:off x="2783194" y="4382919"/>
              <a:ext cx="1080825" cy="374502"/>
              <a:chOff x="1653524" y="3248783"/>
              <a:chExt cx="1130880" cy="374502"/>
            </a:xfrm>
          </p:grpSpPr>
          <p:sp>
            <p:nvSpPr>
              <p:cNvPr id="27" name="Rektangel 26">
                <a:extLst>
                  <a:ext uri="{FF2B5EF4-FFF2-40B4-BE49-F238E27FC236}">
                    <a16:creationId xmlns:a16="http://schemas.microsoft.com/office/drawing/2014/main" id="{A4C2B1FA-D8A3-4052-A155-CE35316BA17A}"/>
                  </a:ext>
                </a:extLst>
              </p:cNvPr>
              <p:cNvSpPr/>
              <p:nvPr userDrawn="1"/>
            </p:nvSpPr>
            <p:spPr>
              <a:xfrm>
                <a:off x="1653524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8" name="TekstSylinder 27">
                <a:extLst>
                  <a:ext uri="{FF2B5EF4-FFF2-40B4-BE49-F238E27FC236}">
                    <a16:creationId xmlns:a16="http://schemas.microsoft.com/office/drawing/2014/main" id="{D425CF51-24B2-4452-8272-15BF8A93321A}"/>
                  </a:ext>
                </a:extLst>
              </p:cNvPr>
              <p:cNvSpPr txBox="1"/>
              <p:nvPr userDrawn="1"/>
            </p:nvSpPr>
            <p:spPr>
              <a:xfrm>
                <a:off x="1653524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Specialist Health Services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cxnSp>
          <p:nvCxnSpPr>
            <p:cNvPr id="118" name="Rett linje 117">
              <a:extLst>
                <a:ext uri="{FF2B5EF4-FFF2-40B4-BE49-F238E27FC236}">
                  <a16:creationId xmlns:a16="http://schemas.microsoft.com/office/drawing/2014/main" id="{1C5D21DF-7958-41AA-9013-69D1CC2835F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08322" y="4151499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Rett linje 118">
              <a:extLst>
                <a:ext uri="{FF2B5EF4-FFF2-40B4-BE49-F238E27FC236}">
                  <a16:creationId xmlns:a16="http://schemas.microsoft.com/office/drawing/2014/main" id="{58BD1B5C-4C31-4C5E-95A7-EE1F90FDA0A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08322" y="4579896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Rett linje 134">
              <a:extLst>
                <a:ext uri="{FF2B5EF4-FFF2-40B4-BE49-F238E27FC236}">
                  <a16:creationId xmlns:a16="http://schemas.microsoft.com/office/drawing/2014/main" id="{7E11723F-FE0C-4575-8219-8506180039F3}"/>
                </a:ext>
              </a:extLst>
            </p:cNvPr>
            <p:cNvCxnSpPr/>
            <p:nvPr/>
          </p:nvCxnSpPr>
          <p:spPr>
            <a:xfrm flipV="1">
              <a:off x="3233625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4" name="Gruppe 143">
            <a:extLst>
              <a:ext uri="{FF2B5EF4-FFF2-40B4-BE49-F238E27FC236}">
                <a16:creationId xmlns:a16="http://schemas.microsoft.com/office/drawing/2014/main" id="{CAA3EEA9-5D98-47EB-A10D-C97E1CB1AA0C}"/>
              </a:ext>
            </a:extLst>
          </p:cNvPr>
          <p:cNvGrpSpPr/>
          <p:nvPr userDrawn="1"/>
        </p:nvGrpSpPr>
        <p:grpSpPr>
          <a:xfrm>
            <a:off x="4269519" y="2951215"/>
            <a:ext cx="1268397" cy="2236602"/>
            <a:chOff x="4130383" y="2951215"/>
            <a:chExt cx="1268397" cy="2236602"/>
          </a:xfrm>
        </p:grpSpPr>
        <p:sp>
          <p:nvSpPr>
            <p:cNvPr id="86" name="Frihåndsform: figur 85">
              <a:extLst>
                <a:ext uri="{FF2B5EF4-FFF2-40B4-BE49-F238E27FC236}">
                  <a16:creationId xmlns:a16="http://schemas.microsoft.com/office/drawing/2014/main" id="{8C0D000C-1464-4199-A7F0-3533B6A396C5}"/>
                </a:ext>
              </a:extLst>
            </p:cNvPr>
            <p:cNvSpPr/>
            <p:nvPr/>
          </p:nvSpPr>
          <p:spPr>
            <a:xfrm>
              <a:off x="4130383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/>
              <a:r>
                <a:rPr lang="en-GB" sz="1200" b="1" dirty="0"/>
                <a:t>Juvenile and Child Welfare </a:t>
              </a:r>
              <a:endParaRPr lang="nb-NO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grpSp>
          <p:nvGrpSpPr>
            <p:cNvPr id="34" name="Gruppe 33">
              <a:extLst>
                <a:ext uri="{FF2B5EF4-FFF2-40B4-BE49-F238E27FC236}">
                  <a16:creationId xmlns:a16="http://schemas.microsoft.com/office/drawing/2014/main" id="{9F3375D5-0655-4160-AB53-F630AD786A5A}"/>
                </a:ext>
              </a:extLst>
            </p:cNvPr>
            <p:cNvGrpSpPr/>
            <p:nvPr/>
          </p:nvGrpSpPr>
          <p:grpSpPr>
            <a:xfrm>
              <a:off x="4310446" y="3951585"/>
              <a:ext cx="1088334" cy="374502"/>
              <a:chOff x="3021890" y="2636796"/>
              <a:chExt cx="1130880" cy="374502"/>
            </a:xfrm>
          </p:grpSpPr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E9B5FA2F-13CD-43A9-B708-97C8D2130059}"/>
                  </a:ext>
                </a:extLst>
              </p:cNvPr>
              <p:cNvSpPr/>
              <p:nvPr userDrawn="1"/>
            </p:nvSpPr>
            <p:spPr>
              <a:xfrm>
                <a:off x="3021890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2" name="TekstSylinder 41">
                <a:extLst>
                  <a:ext uri="{FF2B5EF4-FFF2-40B4-BE49-F238E27FC236}">
                    <a16:creationId xmlns:a16="http://schemas.microsoft.com/office/drawing/2014/main" id="{7BE25B49-A508-44F1-BF9B-F6C37A6DBEDE}"/>
                  </a:ext>
                </a:extLst>
              </p:cNvPr>
              <p:cNvSpPr txBox="1"/>
              <p:nvPr userDrawn="1"/>
            </p:nvSpPr>
            <p:spPr>
              <a:xfrm>
                <a:off x="3021890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Schools</a:t>
                </a:r>
              </a:p>
            </p:txBody>
          </p:sp>
        </p:grpSp>
        <p:grpSp>
          <p:nvGrpSpPr>
            <p:cNvPr id="35" name="Gruppe 34">
              <a:extLst>
                <a:ext uri="{FF2B5EF4-FFF2-40B4-BE49-F238E27FC236}">
                  <a16:creationId xmlns:a16="http://schemas.microsoft.com/office/drawing/2014/main" id="{24CF45F5-8584-4EC3-9CB6-9A2FCC6FD357}"/>
                </a:ext>
              </a:extLst>
            </p:cNvPr>
            <p:cNvGrpSpPr/>
            <p:nvPr/>
          </p:nvGrpSpPr>
          <p:grpSpPr>
            <a:xfrm>
              <a:off x="4320877" y="4386164"/>
              <a:ext cx="1075466" cy="374502"/>
              <a:chOff x="3021890" y="3248783"/>
              <a:chExt cx="1130880" cy="374502"/>
            </a:xfrm>
          </p:grpSpPr>
          <p:sp>
            <p:nvSpPr>
              <p:cNvPr id="39" name="Rektangel 38">
                <a:extLst>
                  <a:ext uri="{FF2B5EF4-FFF2-40B4-BE49-F238E27FC236}">
                    <a16:creationId xmlns:a16="http://schemas.microsoft.com/office/drawing/2014/main" id="{113F81FC-6F27-4508-A1C4-721C0001E237}"/>
                  </a:ext>
                </a:extLst>
              </p:cNvPr>
              <p:cNvSpPr/>
              <p:nvPr userDrawn="1"/>
            </p:nvSpPr>
            <p:spPr>
              <a:xfrm>
                <a:off x="3021890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0" name="TekstSylinder 39">
                <a:extLst>
                  <a:ext uri="{FF2B5EF4-FFF2-40B4-BE49-F238E27FC236}">
                    <a16:creationId xmlns:a16="http://schemas.microsoft.com/office/drawing/2014/main" id="{22A933F3-2F64-4375-9225-0689C935A2BD}"/>
                  </a:ext>
                </a:extLst>
              </p:cNvPr>
              <p:cNvSpPr txBox="1"/>
              <p:nvPr userDrawn="1"/>
            </p:nvSpPr>
            <p:spPr>
              <a:xfrm>
                <a:off x="3021890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Nursery Schools</a:t>
                </a:r>
                <a:endParaRPr lang="nb-NO" sz="900" kern="1200" dirty="0"/>
              </a:p>
            </p:txBody>
          </p:sp>
        </p:grpSp>
        <p:grpSp>
          <p:nvGrpSpPr>
            <p:cNvPr id="36" name="Gruppe 35">
              <a:extLst>
                <a:ext uri="{FF2B5EF4-FFF2-40B4-BE49-F238E27FC236}">
                  <a16:creationId xmlns:a16="http://schemas.microsoft.com/office/drawing/2014/main" id="{7D8636CE-05B2-4A19-AA32-1872D915EA8F}"/>
                </a:ext>
              </a:extLst>
            </p:cNvPr>
            <p:cNvGrpSpPr/>
            <p:nvPr/>
          </p:nvGrpSpPr>
          <p:grpSpPr>
            <a:xfrm>
              <a:off x="4323204" y="4813315"/>
              <a:ext cx="1073139" cy="374502"/>
              <a:chOff x="3021890" y="3860771"/>
              <a:chExt cx="1130880" cy="374502"/>
            </a:xfrm>
          </p:grpSpPr>
          <p:sp>
            <p:nvSpPr>
              <p:cNvPr id="37" name="Rektangel 36">
                <a:extLst>
                  <a:ext uri="{FF2B5EF4-FFF2-40B4-BE49-F238E27FC236}">
                    <a16:creationId xmlns:a16="http://schemas.microsoft.com/office/drawing/2014/main" id="{7219CD6A-6191-49E4-B11E-5402B30866AB}"/>
                  </a:ext>
                </a:extLst>
              </p:cNvPr>
              <p:cNvSpPr/>
              <p:nvPr userDrawn="1"/>
            </p:nvSpPr>
            <p:spPr>
              <a:xfrm>
                <a:off x="3021890" y="3860771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8" name="TekstSylinder 37">
                <a:extLst>
                  <a:ext uri="{FF2B5EF4-FFF2-40B4-BE49-F238E27FC236}">
                    <a16:creationId xmlns:a16="http://schemas.microsoft.com/office/drawing/2014/main" id="{EB86A631-9500-47DE-8FCC-666876D252E8}"/>
                  </a:ext>
                </a:extLst>
              </p:cNvPr>
              <p:cNvSpPr txBox="1"/>
              <p:nvPr userDrawn="1"/>
            </p:nvSpPr>
            <p:spPr>
              <a:xfrm>
                <a:off x="3021890" y="3860771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marR="0" lvl="0" indent="0" algn="ctr" defTabSz="40005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Child Welfare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cxnSp>
          <p:nvCxnSpPr>
            <p:cNvPr id="111" name="Rett linje 110">
              <a:extLst>
                <a:ext uri="{FF2B5EF4-FFF2-40B4-BE49-F238E27FC236}">
                  <a16:creationId xmlns:a16="http://schemas.microsoft.com/office/drawing/2014/main" id="{4B9FAC8E-FFFD-40B5-B41E-CD2439F2CAC1}"/>
                </a:ext>
              </a:extLst>
            </p:cNvPr>
            <p:cNvCxnSpPr>
              <a:cxnSpLocks/>
            </p:cNvCxnSpPr>
            <p:nvPr/>
          </p:nvCxnSpPr>
          <p:spPr>
            <a:xfrm>
              <a:off x="4139909" y="3807774"/>
              <a:ext cx="0" cy="118785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Rett linje 111">
              <a:extLst>
                <a:ext uri="{FF2B5EF4-FFF2-40B4-BE49-F238E27FC236}">
                  <a16:creationId xmlns:a16="http://schemas.microsoft.com/office/drawing/2014/main" id="{827202D0-7EEC-4EF7-BC91-8EB350D63D7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143589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Rett linje 112">
              <a:extLst>
                <a:ext uri="{FF2B5EF4-FFF2-40B4-BE49-F238E27FC236}">
                  <a16:creationId xmlns:a16="http://schemas.microsoft.com/office/drawing/2014/main" id="{FC971D9C-F27F-408B-B42B-84A4D61B96B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562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Rett linje 113">
              <a:extLst>
                <a:ext uri="{FF2B5EF4-FFF2-40B4-BE49-F238E27FC236}">
                  <a16:creationId xmlns:a16="http://schemas.microsoft.com/office/drawing/2014/main" id="{92238850-CBDB-44BE-9718-3A23F069204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9909" y="4995630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Rett linje 135">
              <a:extLst>
                <a:ext uri="{FF2B5EF4-FFF2-40B4-BE49-F238E27FC236}">
                  <a16:creationId xmlns:a16="http://schemas.microsoft.com/office/drawing/2014/main" id="{6798F810-268C-4BAE-808F-E65F02498B42}"/>
                </a:ext>
              </a:extLst>
            </p:cNvPr>
            <p:cNvCxnSpPr/>
            <p:nvPr/>
          </p:nvCxnSpPr>
          <p:spPr>
            <a:xfrm flipV="1">
              <a:off x="4742458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5" name="Gruppe 144">
            <a:extLst>
              <a:ext uri="{FF2B5EF4-FFF2-40B4-BE49-F238E27FC236}">
                <a16:creationId xmlns:a16="http://schemas.microsoft.com/office/drawing/2014/main" id="{28855B7B-A619-4A86-82CC-A121CB5CF261}"/>
              </a:ext>
            </a:extLst>
          </p:cNvPr>
          <p:cNvGrpSpPr/>
          <p:nvPr userDrawn="1"/>
        </p:nvGrpSpPr>
        <p:grpSpPr>
          <a:xfrm>
            <a:off x="5659825" y="2951215"/>
            <a:ext cx="1268398" cy="2660063"/>
            <a:chOff x="5665144" y="2951215"/>
            <a:chExt cx="1268398" cy="2660063"/>
          </a:xfrm>
        </p:grpSpPr>
        <p:sp>
          <p:nvSpPr>
            <p:cNvPr id="87" name="Frihåndsform: figur 86">
              <a:extLst>
                <a:ext uri="{FF2B5EF4-FFF2-40B4-BE49-F238E27FC236}">
                  <a16:creationId xmlns:a16="http://schemas.microsoft.com/office/drawing/2014/main" id="{9CD7B1E1-8071-4F38-8264-3BDE8841B6DB}"/>
                </a:ext>
              </a:extLst>
            </p:cNvPr>
            <p:cNvSpPr/>
            <p:nvPr/>
          </p:nvSpPr>
          <p:spPr>
            <a:xfrm>
              <a:off x="5665144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/>
              <a:r>
                <a:rPr lang="en-GB" sz="1200" b="1" dirty="0"/>
                <a:t>Environment</a:t>
              </a:r>
              <a:endParaRPr lang="nb-NO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grpSp>
          <p:nvGrpSpPr>
            <p:cNvPr id="45" name="Gruppe 44">
              <a:extLst>
                <a:ext uri="{FF2B5EF4-FFF2-40B4-BE49-F238E27FC236}">
                  <a16:creationId xmlns:a16="http://schemas.microsoft.com/office/drawing/2014/main" id="{0A39FF34-4833-44CA-81C7-1DE05BD002E5}"/>
                </a:ext>
              </a:extLst>
            </p:cNvPr>
            <p:cNvGrpSpPr/>
            <p:nvPr/>
          </p:nvGrpSpPr>
          <p:grpSpPr>
            <a:xfrm>
              <a:off x="5844681" y="3951585"/>
              <a:ext cx="1088860" cy="374502"/>
              <a:chOff x="4390256" y="2636796"/>
              <a:chExt cx="1130880" cy="374502"/>
            </a:xfrm>
          </p:grpSpPr>
          <p:sp>
            <p:nvSpPr>
              <p:cNvPr id="49" name="Rektangel 48">
                <a:extLst>
                  <a:ext uri="{FF2B5EF4-FFF2-40B4-BE49-F238E27FC236}">
                    <a16:creationId xmlns:a16="http://schemas.microsoft.com/office/drawing/2014/main" id="{51BA38A6-CB9C-4A37-B245-E07C5270074C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0" name="TekstSylinder 49">
                <a:extLst>
                  <a:ext uri="{FF2B5EF4-FFF2-40B4-BE49-F238E27FC236}">
                    <a16:creationId xmlns:a16="http://schemas.microsoft.com/office/drawing/2014/main" id="{57DF9790-CE76-4828-ABBB-AD794461F06F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marR="0" lvl="0" indent="0" algn="ctr" defTabSz="40005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Pollution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46" name="Gruppe 45">
              <a:extLst>
                <a:ext uri="{FF2B5EF4-FFF2-40B4-BE49-F238E27FC236}">
                  <a16:creationId xmlns:a16="http://schemas.microsoft.com/office/drawing/2014/main" id="{4AB61D7C-8973-4F4D-B457-7FC686F5E6A3}"/>
                </a:ext>
              </a:extLst>
            </p:cNvPr>
            <p:cNvGrpSpPr/>
            <p:nvPr/>
          </p:nvGrpSpPr>
          <p:grpSpPr>
            <a:xfrm>
              <a:off x="5844681" y="4379982"/>
              <a:ext cx="1088861" cy="374502"/>
              <a:chOff x="4390256" y="3248783"/>
              <a:chExt cx="1130881" cy="374502"/>
            </a:xfrm>
          </p:grpSpPr>
          <p:sp>
            <p:nvSpPr>
              <p:cNvPr id="47" name="Rektangel 46">
                <a:extLst>
                  <a:ext uri="{FF2B5EF4-FFF2-40B4-BE49-F238E27FC236}">
                    <a16:creationId xmlns:a16="http://schemas.microsoft.com/office/drawing/2014/main" id="{ED240E55-65EF-40B4-92F3-74807446A603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8" name="TekstSylinder 47">
                <a:extLst>
                  <a:ext uri="{FF2B5EF4-FFF2-40B4-BE49-F238E27FC236}">
                    <a16:creationId xmlns:a16="http://schemas.microsoft.com/office/drawing/2014/main" id="{1FE686AC-53C1-44B8-A617-647CD9478195}"/>
                  </a:ext>
                </a:extLst>
              </p:cNvPr>
              <p:cNvSpPr txBox="1"/>
              <p:nvPr userDrawn="1"/>
            </p:nvSpPr>
            <p:spPr>
              <a:xfrm>
                <a:off x="4390257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 rtl="0" eaLnBrk="1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900" kern="1200" dirty="0">
                    <a:solidFill>
                      <a:schemeClr val="lt1"/>
                    </a:solidFill>
                    <a:effectLst/>
                    <a:latin typeface="+mn-lt"/>
                    <a:ea typeface="+mn-ea"/>
                    <a:cs typeface="+mn-cs"/>
                  </a:rPr>
                  <a:t>Wildlife and Motorized Traffic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68" name="Gruppe 67">
              <a:extLst>
                <a:ext uri="{FF2B5EF4-FFF2-40B4-BE49-F238E27FC236}">
                  <a16:creationId xmlns:a16="http://schemas.microsoft.com/office/drawing/2014/main" id="{981F2B97-0676-476B-9A28-316B41C57A94}"/>
                </a:ext>
              </a:extLst>
            </p:cNvPr>
            <p:cNvGrpSpPr/>
            <p:nvPr/>
          </p:nvGrpSpPr>
          <p:grpSpPr>
            <a:xfrm>
              <a:off x="5844681" y="4808379"/>
              <a:ext cx="1088860" cy="374502"/>
              <a:chOff x="4390256" y="2636796"/>
              <a:chExt cx="1130880" cy="374502"/>
            </a:xfrm>
          </p:grpSpPr>
          <p:sp>
            <p:nvSpPr>
              <p:cNvPr id="72" name="Rektangel 71">
                <a:extLst>
                  <a:ext uri="{FF2B5EF4-FFF2-40B4-BE49-F238E27FC236}">
                    <a16:creationId xmlns:a16="http://schemas.microsoft.com/office/drawing/2014/main" id="{103C6B28-6CC7-4117-AB14-F8002FA1FC4A}"/>
                  </a:ext>
                </a:extLst>
              </p:cNvPr>
              <p:cNvSpPr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3" name="TekstSylinder 72">
                <a:extLst>
                  <a:ext uri="{FF2B5EF4-FFF2-40B4-BE49-F238E27FC236}">
                    <a16:creationId xmlns:a16="http://schemas.microsoft.com/office/drawing/2014/main" id="{40D2104E-7E41-4281-A57D-2BAC25F82765}"/>
                  </a:ext>
                </a:extLst>
              </p:cNvPr>
              <p:cNvSpPr txBox="1"/>
              <p:nvPr userDrawn="1"/>
            </p:nvSpPr>
            <p:spPr>
              <a:xfrm>
                <a:off x="4390256" y="2636796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marR="0" lvl="0" indent="0" algn="ctr" defTabSz="40005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Fish and Water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69" name="Gruppe 68">
              <a:extLst>
                <a:ext uri="{FF2B5EF4-FFF2-40B4-BE49-F238E27FC236}">
                  <a16:creationId xmlns:a16="http://schemas.microsoft.com/office/drawing/2014/main" id="{E5AE7780-0F85-487E-BADF-D7874C43071D}"/>
                </a:ext>
              </a:extLst>
            </p:cNvPr>
            <p:cNvGrpSpPr/>
            <p:nvPr/>
          </p:nvGrpSpPr>
          <p:grpSpPr>
            <a:xfrm>
              <a:off x="5829003" y="5236776"/>
              <a:ext cx="1104538" cy="374502"/>
              <a:chOff x="4373973" y="3248783"/>
              <a:chExt cx="1147163" cy="374502"/>
            </a:xfrm>
          </p:grpSpPr>
          <p:sp>
            <p:nvSpPr>
              <p:cNvPr id="70" name="Rektangel 69">
                <a:extLst>
                  <a:ext uri="{FF2B5EF4-FFF2-40B4-BE49-F238E27FC236}">
                    <a16:creationId xmlns:a16="http://schemas.microsoft.com/office/drawing/2014/main" id="{4999A756-0BE4-4D61-9F8E-0B3BC4AB4E00}"/>
                  </a:ext>
                </a:extLst>
              </p:cNvPr>
              <p:cNvSpPr/>
              <p:nvPr userDrawn="1"/>
            </p:nvSpPr>
            <p:spPr>
              <a:xfrm>
                <a:off x="4390256" y="3248783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1" name="TekstSylinder 70">
                <a:extLst>
                  <a:ext uri="{FF2B5EF4-FFF2-40B4-BE49-F238E27FC236}">
                    <a16:creationId xmlns:a16="http://schemas.microsoft.com/office/drawing/2014/main" id="{178EEA70-A5A7-4A1C-A427-36B8BF94283F}"/>
                  </a:ext>
                </a:extLst>
              </p:cNvPr>
              <p:cNvSpPr txBox="1"/>
              <p:nvPr userDrawn="1"/>
            </p:nvSpPr>
            <p:spPr>
              <a:xfrm>
                <a:off x="4373973" y="3248783"/>
                <a:ext cx="1130880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 rtl="0" eaLnBrk="1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Nature </a:t>
                </a:r>
                <a:b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</a:br>
                <a:r>
                  <a:rPr lang="en-GB" sz="9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Conservation</a:t>
                </a:r>
                <a:endParaRPr lang="nb-NO" sz="9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cxnSp>
          <p:nvCxnSpPr>
            <p:cNvPr id="98" name="Rett linje 97">
              <a:extLst>
                <a:ext uri="{FF2B5EF4-FFF2-40B4-BE49-F238E27FC236}">
                  <a16:creationId xmlns:a16="http://schemas.microsoft.com/office/drawing/2014/main" id="{87D9655B-70DB-4B69-8999-FE8B7A99D607}"/>
                </a:ext>
              </a:extLst>
            </p:cNvPr>
            <p:cNvCxnSpPr>
              <a:cxnSpLocks/>
            </p:cNvCxnSpPr>
            <p:nvPr/>
          </p:nvCxnSpPr>
          <p:spPr>
            <a:xfrm>
              <a:off x="5674669" y="3814357"/>
              <a:ext cx="0" cy="160332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Rett linje 99">
              <a:extLst>
                <a:ext uri="{FF2B5EF4-FFF2-40B4-BE49-F238E27FC236}">
                  <a16:creationId xmlns:a16="http://schemas.microsoft.com/office/drawing/2014/main" id="{F3BC3158-6CDD-4FFF-90AA-D2592CCB92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138836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Rett linje 101">
              <a:extLst>
                <a:ext uri="{FF2B5EF4-FFF2-40B4-BE49-F238E27FC236}">
                  <a16:creationId xmlns:a16="http://schemas.microsoft.com/office/drawing/2014/main" id="{88ECDE46-8DAB-4EC8-AFA3-E7A38D1CEA4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567233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Rett linje 102">
              <a:extLst>
                <a:ext uri="{FF2B5EF4-FFF2-40B4-BE49-F238E27FC236}">
                  <a16:creationId xmlns:a16="http://schemas.microsoft.com/office/drawing/2014/main" id="{7C6DFE02-2D80-4431-8BEE-9AC61A7B4D1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74669" y="4995630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Rett linje 136">
              <a:extLst>
                <a:ext uri="{FF2B5EF4-FFF2-40B4-BE49-F238E27FC236}">
                  <a16:creationId xmlns:a16="http://schemas.microsoft.com/office/drawing/2014/main" id="{7C2D3E5F-6B0C-418A-83C6-41A2E079F160}"/>
                </a:ext>
              </a:extLst>
            </p:cNvPr>
            <p:cNvCxnSpPr/>
            <p:nvPr/>
          </p:nvCxnSpPr>
          <p:spPr>
            <a:xfrm flipV="1">
              <a:off x="6305460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6" name="Gruppe 145">
            <a:extLst>
              <a:ext uri="{FF2B5EF4-FFF2-40B4-BE49-F238E27FC236}">
                <a16:creationId xmlns:a16="http://schemas.microsoft.com/office/drawing/2014/main" id="{66ACBEB2-0F2A-4792-B388-0C60A455D3DC}"/>
              </a:ext>
            </a:extLst>
          </p:cNvPr>
          <p:cNvGrpSpPr/>
          <p:nvPr userDrawn="1"/>
        </p:nvGrpSpPr>
        <p:grpSpPr>
          <a:xfrm>
            <a:off x="7050131" y="2951215"/>
            <a:ext cx="1272566" cy="1938295"/>
            <a:chOff x="7199905" y="2951215"/>
            <a:chExt cx="1272566" cy="1938295"/>
          </a:xfrm>
        </p:grpSpPr>
        <p:sp>
          <p:nvSpPr>
            <p:cNvPr id="88" name="Frihåndsform: figur 87">
              <a:extLst>
                <a:ext uri="{FF2B5EF4-FFF2-40B4-BE49-F238E27FC236}">
                  <a16:creationId xmlns:a16="http://schemas.microsoft.com/office/drawing/2014/main" id="{77503614-5B8B-484F-9FEA-DF4A1CD70902}"/>
                </a:ext>
              </a:extLst>
            </p:cNvPr>
            <p:cNvSpPr/>
            <p:nvPr/>
          </p:nvSpPr>
          <p:spPr>
            <a:xfrm>
              <a:off x="7199905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/>
              <a:r>
                <a:rPr lang="en-GB" sz="1200" b="1" dirty="0"/>
                <a:t>Reindeer Husbandry </a:t>
              </a:r>
              <a:endParaRPr lang="nb-NO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grpSp>
          <p:nvGrpSpPr>
            <p:cNvPr id="53" name="Gruppe 52">
              <a:extLst>
                <a:ext uri="{FF2B5EF4-FFF2-40B4-BE49-F238E27FC236}">
                  <a16:creationId xmlns:a16="http://schemas.microsoft.com/office/drawing/2014/main" id="{908AD556-EA93-4B03-855E-E3C896BEDC7B}"/>
                </a:ext>
              </a:extLst>
            </p:cNvPr>
            <p:cNvGrpSpPr/>
            <p:nvPr/>
          </p:nvGrpSpPr>
          <p:grpSpPr>
            <a:xfrm>
              <a:off x="7381887" y="3951584"/>
              <a:ext cx="1090584" cy="509713"/>
              <a:chOff x="5758622" y="2636795"/>
              <a:chExt cx="1135213" cy="509713"/>
            </a:xfrm>
          </p:grpSpPr>
          <p:sp>
            <p:nvSpPr>
              <p:cNvPr id="57" name="Rektangel 56">
                <a:extLst>
                  <a:ext uri="{FF2B5EF4-FFF2-40B4-BE49-F238E27FC236}">
                    <a16:creationId xmlns:a16="http://schemas.microsoft.com/office/drawing/2014/main" id="{C95E2232-A924-4487-A46E-3009521B616C}"/>
                  </a:ext>
                </a:extLst>
              </p:cNvPr>
              <p:cNvSpPr/>
              <p:nvPr userDrawn="1"/>
            </p:nvSpPr>
            <p:spPr>
              <a:xfrm>
                <a:off x="5758622" y="2636795"/>
                <a:ext cx="1130880" cy="509713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8" name="TekstSylinder 57">
                <a:extLst>
                  <a:ext uri="{FF2B5EF4-FFF2-40B4-BE49-F238E27FC236}">
                    <a16:creationId xmlns:a16="http://schemas.microsoft.com/office/drawing/2014/main" id="{0B8985B6-908D-4123-82AC-BBF07846C89F}"/>
                  </a:ext>
                </a:extLst>
              </p:cNvPr>
              <p:cNvSpPr txBox="1"/>
              <p:nvPr userDrawn="1"/>
            </p:nvSpPr>
            <p:spPr>
              <a:xfrm>
                <a:off x="5762955" y="2674199"/>
                <a:ext cx="1130880" cy="43133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Development</a:t>
                </a:r>
                <a:br>
                  <a:rPr lang="nb-NO" sz="900" kern="1200" dirty="0"/>
                </a:br>
                <a:r>
                  <a:rPr lang="nb-NO" sz="900" kern="1200" dirty="0"/>
                  <a:t>and Resource Management</a:t>
                </a:r>
              </a:p>
            </p:txBody>
          </p:sp>
        </p:grpSp>
        <p:grpSp>
          <p:nvGrpSpPr>
            <p:cNvPr id="54" name="Gruppe 53">
              <a:extLst>
                <a:ext uri="{FF2B5EF4-FFF2-40B4-BE49-F238E27FC236}">
                  <a16:creationId xmlns:a16="http://schemas.microsoft.com/office/drawing/2014/main" id="{CEAAA7DA-BE98-498C-919D-21E3D5FC0844}"/>
                </a:ext>
              </a:extLst>
            </p:cNvPr>
            <p:cNvGrpSpPr/>
            <p:nvPr/>
          </p:nvGrpSpPr>
          <p:grpSpPr>
            <a:xfrm>
              <a:off x="7381882" y="4510851"/>
              <a:ext cx="1090576" cy="378659"/>
              <a:chOff x="5758622" y="3373470"/>
              <a:chExt cx="1135205" cy="378659"/>
            </a:xfrm>
          </p:grpSpPr>
          <p:sp>
            <p:nvSpPr>
              <p:cNvPr id="55" name="Rektangel 54">
                <a:extLst>
                  <a:ext uri="{FF2B5EF4-FFF2-40B4-BE49-F238E27FC236}">
                    <a16:creationId xmlns:a16="http://schemas.microsoft.com/office/drawing/2014/main" id="{2ABF53A5-A163-4AAF-BD29-1CFCCE52ED0A}"/>
                  </a:ext>
                </a:extLst>
              </p:cNvPr>
              <p:cNvSpPr/>
              <p:nvPr userDrawn="1"/>
            </p:nvSpPr>
            <p:spPr>
              <a:xfrm>
                <a:off x="5758622" y="3377627"/>
                <a:ext cx="1130880" cy="374502"/>
              </a:xfrm>
              <a:prstGeom prst="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6" name="TekstSylinder 55">
                <a:extLst>
                  <a:ext uri="{FF2B5EF4-FFF2-40B4-BE49-F238E27FC236}">
                    <a16:creationId xmlns:a16="http://schemas.microsoft.com/office/drawing/2014/main" id="{11E5BF2D-1A74-4630-99D4-A89E80A38FE6}"/>
                  </a:ext>
                </a:extLst>
              </p:cNvPr>
              <p:cNvSpPr txBox="1"/>
              <p:nvPr userDrawn="1"/>
            </p:nvSpPr>
            <p:spPr>
              <a:xfrm>
                <a:off x="5762946" y="3373470"/>
                <a:ext cx="1130881" cy="3745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715" tIns="5715" rIns="5715" bIns="5715" numCol="1" spcCol="1270" anchor="ctr" anchorCtr="0">
                <a:noAutofit/>
              </a:bodyPr>
              <a:lstStyle/>
              <a:p>
                <a:pPr marL="0" lvl="0" indent="0"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nb-NO" sz="900" kern="1200" dirty="0"/>
                  <a:t>Grant</a:t>
                </a:r>
                <a:br>
                  <a:rPr lang="nb-NO" sz="900" kern="1200" dirty="0"/>
                </a:br>
                <a:r>
                  <a:rPr lang="nb-NO" sz="900" kern="1200" dirty="0"/>
                  <a:t>Management</a:t>
                </a:r>
              </a:p>
            </p:txBody>
          </p:sp>
        </p:grpSp>
        <p:cxnSp>
          <p:nvCxnSpPr>
            <p:cNvPr id="105" name="Rett linje 104">
              <a:extLst>
                <a:ext uri="{FF2B5EF4-FFF2-40B4-BE49-F238E27FC236}">
                  <a16:creationId xmlns:a16="http://schemas.microsoft.com/office/drawing/2014/main" id="{7D773C51-BEAB-4E7E-8EB0-35E4F2E4A201}"/>
                </a:ext>
              </a:extLst>
            </p:cNvPr>
            <p:cNvCxnSpPr>
              <a:cxnSpLocks/>
            </p:cNvCxnSpPr>
            <p:nvPr/>
          </p:nvCxnSpPr>
          <p:spPr>
            <a:xfrm>
              <a:off x="7211369" y="3801694"/>
              <a:ext cx="0" cy="911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Rett linje 105">
              <a:extLst>
                <a:ext uri="{FF2B5EF4-FFF2-40B4-BE49-F238E27FC236}">
                  <a16:creationId xmlns:a16="http://schemas.microsoft.com/office/drawing/2014/main" id="{7C6D0527-B52A-4CCF-8518-05319719CBD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14544" y="4213644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Rett linje 106">
              <a:extLst>
                <a:ext uri="{FF2B5EF4-FFF2-40B4-BE49-F238E27FC236}">
                  <a16:creationId xmlns:a16="http://schemas.microsoft.com/office/drawing/2014/main" id="{AC8022AF-ED2A-4CD5-865D-3345D1DB9B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14544" y="4712697"/>
              <a:ext cx="170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Rett linje 137">
              <a:extLst>
                <a:ext uri="{FF2B5EF4-FFF2-40B4-BE49-F238E27FC236}">
                  <a16:creationId xmlns:a16="http://schemas.microsoft.com/office/drawing/2014/main" id="{C6730025-B17D-43AF-9E7C-E69071D22093}"/>
                </a:ext>
              </a:extLst>
            </p:cNvPr>
            <p:cNvCxnSpPr/>
            <p:nvPr/>
          </p:nvCxnSpPr>
          <p:spPr>
            <a:xfrm flipV="1">
              <a:off x="7818626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7" name="Gruppe 146">
            <a:extLst>
              <a:ext uri="{FF2B5EF4-FFF2-40B4-BE49-F238E27FC236}">
                <a16:creationId xmlns:a16="http://schemas.microsoft.com/office/drawing/2014/main" id="{0F0DB3DC-F7E5-4897-88C2-5FD76C732BE0}"/>
              </a:ext>
            </a:extLst>
          </p:cNvPr>
          <p:cNvGrpSpPr/>
          <p:nvPr userDrawn="1"/>
        </p:nvGrpSpPr>
        <p:grpSpPr>
          <a:xfrm>
            <a:off x="8440437" y="2951215"/>
            <a:ext cx="1268397" cy="869492"/>
            <a:chOff x="8734667" y="2951215"/>
            <a:chExt cx="1268397" cy="869492"/>
          </a:xfrm>
        </p:grpSpPr>
        <p:sp>
          <p:nvSpPr>
            <p:cNvPr id="89" name="Frihåndsform: figur 88">
              <a:extLst>
                <a:ext uri="{FF2B5EF4-FFF2-40B4-BE49-F238E27FC236}">
                  <a16:creationId xmlns:a16="http://schemas.microsoft.com/office/drawing/2014/main" id="{0A528FE6-8DD2-4B81-9F47-3727AD297DA6}"/>
                </a:ext>
              </a:extLst>
            </p:cNvPr>
            <p:cNvSpPr/>
            <p:nvPr/>
          </p:nvSpPr>
          <p:spPr>
            <a:xfrm>
              <a:off x="8734667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marR="0" lvl="0" indent="0" algn="ctr" defTabSz="533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200" b="1" dirty="0"/>
                <a:t>Agriculture </a:t>
              </a:r>
              <a:endParaRPr lang="nb-NO" sz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  <p:cxnSp>
          <p:nvCxnSpPr>
            <p:cNvPr id="139" name="Rett linje 138">
              <a:extLst>
                <a:ext uri="{FF2B5EF4-FFF2-40B4-BE49-F238E27FC236}">
                  <a16:creationId xmlns:a16="http://schemas.microsoft.com/office/drawing/2014/main" id="{2E763C71-F525-46CF-9DD8-B6ECC5E849AD}"/>
                </a:ext>
              </a:extLst>
            </p:cNvPr>
            <p:cNvCxnSpPr/>
            <p:nvPr/>
          </p:nvCxnSpPr>
          <p:spPr>
            <a:xfrm flipV="1">
              <a:off x="9370794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8" name="Gruppe 147">
            <a:extLst>
              <a:ext uri="{FF2B5EF4-FFF2-40B4-BE49-F238E27FC236}">
                <a16:creationId xmlns:a16="http://schemas.microsoft.com/office/drawing/2014/main" id="{E74494EB-64F5-4B16-888C-F7129CA1DCA0}"/>
              </a:ext>
            </a:extLst>
          </p:cNvPr>
          <p:cNvGrpSpPr/>
          <p:nvPr userDrawn="1"/>
        </p:nvGrpSpPr>
        <p:grpSpPr>
          <a:xfrm>
            <a:off x="9830745" y="2951215"/>
            <a:ext cx="1268397" cy="869492"/>
            <a:chOff x="10269428" y="2951215"/>
            <a:chExt cx="1268397" cy="869492"/>
          </a:xfrm>
        </p:grpSpPr>
        <p:sp>
          <p:nvSpPr>
            <p:cNvPr id="90" name="Frihåndsform: figur 89">
              <a:extLst>
                <a:ext uri="{FF2B5EF4-FFF2-40B4-BE49-F238E27FC236}">
                  <a16:creationId xmlns:a16="http://schemas.microsoft.com/office/drawing/2014/main" id="{F5C7C095-4415-46C2-A3AA-0ADC5B2B29A5}"/>
                </a:ext>
              </a:extLst>
            </p:cNvPr>
            <p:cNvSpPr/>
            <p:nvPr/>
          </p:nvSpPr>
          <p:spPr>
            <a:xfrm>
              <a:off x="10269428" y="3186509"/>
              <a:ext cx="1268397" cy="634198"/>
            </a:xfrm>
            <a:custGeom>
              <a:avLst/>
              <a:gdLst>
                <a:gd name="connsiteX0" fmla="*/ 0 w 1268397"/>
                <a:gd name="connsiteY0" fmla="*/ 0 h 634198"/>
                <a:gd name="connsiteX1" fmla="*/ 1268397 w 1268397"/>
                <a:gd name="connsiteY1" fmla="*/ 0 h 634198"/>
                <a:gd name="connsiteX2" fmla="*/ 1268397 w 1268397"/>
                <a:gd name="connsiteY2" fmla="*/ 634198 h 634198"/>
                <a:gd name="connsiteX3" fmla="*/ 0 w 1268397"/>
                <a:gd name="connsiteY3" fmla="*/ 634198 h 634198"/>
                <a:gd name="connsiteX4" fmla="*/ 0 w 1268397"/>
                <a:gd name="connsiteY4" fmla="*/ 0 h 63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397" h="634198">
                  <a:moveTo>
                    <a:pt x="0" y="0"/>
                  </a:moveTo>
                  <a:lnTo>
                    <a:pt x="1268397" y="0"/>
                  </a:lnTo>
                  <a:lnTo>
                    <a:pt x="1268397" y="634198"/>
                  </a:lnTo>
                  <a:lnTo>
                    <a:pt x="0" y="634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/>
              <a:r>
                <a:rPr lang="nb-NO" sz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HR and </a:t>
              </a:r>
              <a:br>
                <a:rPr lang="nb-NO" sz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</a:br>
              <a:r>
                <a:rPr lang="nb-NO" sz="1200" dirty="0"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Finance</a:t>
              </a:r>
            </a:p>
          </p:txBody>
        </p:sp>
        <p:cxnSp>
          <p:nvCxnSpPr>
            <p:cNvPr id="140" name="Rett linje 139">
              <a:extLst>
                <a:ext uri="{FF2B5EF4-FFF2-40B4-BE49-F238E27FC236}">
                  <a16:creationId xmlns:a16="http://schemas.microsoft.com/office/drawing/2014/main" id="{730AD673-D749-4659-B71B-022083DCB1E5}"/>
                </a:ext>
              </a:extLst>
            </p:cNvPr>
            <p:cNvCxnSpPr/>
            <p:nvPr/>
          </p:nvCxnSpPr>
          <p:spPr>
            <a:xfrm flipV="1">
              <a:off x="10864459" y="2951215"/>
              <a:ext cx="0" cy="2352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8" name="Rett pilkobling 157">
            <a:extLst>
              <a:ext uri="{FF2B5EF4-FFF2-40B4-BE49-F238E27FC236}">
                <a16:creationId xmlns:a16="http://schemas.microsoft.com/office/drawing/2014/main" id="{2BB5E2DC-C30B-4FF8-A426-03A33ED903C4}"/>
              </a:ext>
            </a:extLst>
          </p:cNvPr>
          <p:cNvCxnSpPr>
            <a:cxnSpLocks/>
          </p:cNvCxnSpPr>
          <p:nvPr userDrawn="1"/>
        </p:nvCxnSpPr>
        <p:spPr>
          <a:xfrm>
            <a:off x="3107765" y="5828410"/>
            <a:ext cx="7828107" cy="7701"/>
          </a:xfrm>
          <a:prstGeom prst="straightConnector1">
            <a:avLst/>
          </a:prstGeom>
          <a:ln w="6350">
            <a:solidFill>
              <a:srgbClr val="00244E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Rett linje 100">
            <a:extLst>
              <a:ext uri="{FF2B5EF4-FFF2-40B4-BE49-F238E27FC236}">
                <a16:creationId xmlns:a16="http://schemas.microsoft.com/office/drawing/2014/main" id="{6CCCB4EE-D35C-4395-BE45-62B7F814E383}"/>
              </a:ext>
            </a:extLst>
          </p:cNvPr>
          <p:cNvCxnSpPr>
            <a:cxnSpLocks/>
          </p:cNvCxnSpPr>
          <p:nvPr userDrawn="1"/>
        </p:nvCxnSpPr>
        <p:spPr>
          <a:xfrm>
            <a:off x="2891913" y="3798901"/>
            <a:ext cx="0" cy="16033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Rett linje 107">
            <a:extLst>
              <a:ext uri="{FF2B5EF4-FFF2-40B4-BE49-F238E27FC236}">
                <a16:creationId xmlns:a16="http://schemas.microsoft.com/office/drawing/2014/main" id="{FBB2F8B4-C01B-4617-84F5-D84DA3F442E3}"/>
              </a:ext>
            </a:extLst>
          </p:cNvPr>
          <p:cNvCxnSpPr>
            <a:cxnSpLocks/>
          </p:cNvCxnSpPr>
          <p:nvPr userDrawn="1"/>
        </p:nvCxnSpPr>
        <p:spPr>
          <a:xfrm flipH="1">
            <a:off x="2891913" y="4995630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Rett linje 108">
            <a:extLst>
              <a:ext uri="{FF2B5EF4-FFF2-40B4-BE49-F238E27FC236}">
                <a16:creationId xmlns:a16="http://schemas.microsoft.com/office/drawing/2014/main" id="{89082F39-B10F-4F08-AEA1-B0E83D8BBB8F}"/>
              </a:ext>
            </a:extLst>
          </p:cNvPr>
          <p:cNvCxnSpPr>
            <a:cxnSpLocks/>
          </p:cNvCxnSpPr>
          <p:nvPr userDrawn="1"/>
        </p:nvCxnSpPr>
        <p:spPr>
          <a:xfrm flipH="1">
            <a:off x="2890504" y="5401528"/>
            <a:ext cx="1700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kstSylinder 115">
            <a:extLst>
              <a:ext uri="{FF2B5EF4-FFF2-40B4-BE49-F238E27FC236}">
                <a16:creationId xmlns:a16="http://schemas.microsoft.com/office/drawing/2014/main" id="{1740716E-3BD1-4921-AE90-F29186CC7F7B}"/>
              </a:ext>
            </a:extLst>
          </p:cNvPr>
          <p:cNvSpPr txBox="1"/>
          <p:nvPr userDrawn="1"/>
        </p:nvSpPr>
        <p:spPr>
          <a:xfrm>
            <a:off x="3065761" y="4815287"/>
            <a:ext cx="1080825" cy="374502"/>
          </a:xfrm>
          <a:prstGeom prst="rect">
            <a:avLst/>
          </a:prstGeom>
          <a:solidFill>
            <a:srgbClr val="00ADBA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marL="0" lvl="0" indent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900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Municipal Health Services</a:t>
            </a:r>
            <a:endParaRPr lang="nb-NO" sz="9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4" name="TekstSylinder 123">
            <a:extLst>
              <a:ext uri="{FF2B5EF4-FFF2-40B4-BE49-F238E27FC236}">
                <a16:creationId xmlns:a16="http://schemas.microsoft.com/office/drawing/2014/main" id="{4B2D1C30-C905-4537-9BAD-E47DC9ABABFC}"/>
              </a:ext>
            </a:extLst>
          </p:cNvPr>
          <p:cNvSpPr txBox="1"/>
          <p:nvPr userDrawn="1"/>
        </p:nvSpPr>
        <p:spPr>
          <a:xfrm>
            <a:off x="3065760" y="5251399"/>
            <a:ext cx="1080825" cy="374502"/>
          </a:xfrm>
          <a:prstGeom prst="rect">
            <a:avLst/>
          </a:prstGeom>
          <a:solidFill>
            <a:srgbClr val="00ADBA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715" numCol="1" spcCol="1270" anchor="ctr" anchorCtr="0">
            <a:noAutofit/>
          </a:bodyPr>
          <a:lstStyle/>
          <a:p>
            <a:pPr marL="0" lvl="0" indent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900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Sector Development</a:t>
            </a:r>
            <a:endParaRPr lang="nb-NO" sz="9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209601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(mønster 18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954390" y="5760731"/>
            <a:ext cx="3821928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Facebook: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j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487B7658-DA41-4D1E-81F6-F489F6F010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53" r="6209" b="15925"/>
          <a:stretch/>
        </p:blipFill>
        <p:spPr>
          <a:xfrm>
            <a:off x="4961603" y="-1"/>
            <a:ext cx="7230397" cy="6858001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8216C4E3-3874-418C-AB09-69397E38079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3466" y="4371755"/>
            <a:ext cx="4502852" cy="1364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76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(mønster 1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954390" y="5760731"/>
            <a:ext cx="3449332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60EAC154-F940-43C5-A5CE-3FE67FF8AA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154" b="16141"/>
          <a:stretch/>
        </p:blipFill>
        <p:spPr>
          <a:xfrm>
            <a:off x="5043433" y="283407"/>
            <a:ext cx="7148568" cy="6574592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EEC7BE2C-E15B-456B-9147-91C52B42E11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0556" y="4366659"/>
            <a:ext cx="4488074" cy="1359887"/>
          </a:xfrm>
          <a:prstGeom prst="rect">
            <a:avLst/>
          </a:prstGeom>
        </p:spPr>
      </p:pic>
      <p:sp>
        <p:nvSpPr>
          <p:cNvPr id="12" name="Plassholder for tekst 3">
            <a:extLst>
              <a:ext uri="{FF2B5EF4-FFF2-40B4-BE49-F238E27FC236}">
                <a16:creationId xmlns:a16="http://schemas.microsoft.com/office/drawing/2014/main" id="{8D230D01-59C4-4D3B-A7E0-5EF1C78604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</p:spTree>
    <p:extLst>
      <p:ext uri="{BB962C8B-B14F-4D97-AF65-F5344CB8AC3E}">
        <p14:creationId xmlns:p14="http://schemas.microsoft.com/office/powerpoint/2010/main" val="349989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4876801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954389" y="5760731"/>
            <a:ext cx="314759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1A63ECB9-4EC1-46DE-8ABB-66086258A46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876801" y="-58"/>
            <a:ext cx="7315200" cy="68580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Klikk på ikonet for å sette inn bilde som passer til den avsluttende siden din. </a:t>
            </a:r>
            <a:br>
              <a:rPr lang="nb-NO" dirty="0"/>
            </a:br>
            <a:br>
              <a:rPr lang="nb-NO" dirty="0"/>
            </a:br>
            <a:endParaRPr lang="nb-NO" dirty="0"/>
          </a:p>
          <a:p>
            <a:br>
              <a:rPr lang="nb-NO" dirty="0"/>
            </a:br>
            <a:r>
              <a:rPr lang="nb-NO" dirty="0"/>
              <a:t>Har du ikke relevant bilde?</a:t>
            </a:r>
          </a:p>
          <a:p>
            <a:r>
              <a:rPr lang="nb-NO" dirty="0"/>
              <a:t>Bruk heller en </a:t>
            </a:r>
            <a:r>
              <a:rPr lang="nb-NO" dirty="0" err="1"/>
              <a:t>malside</a:t>
            </a:r>
            <a:r>
              <a:rPr lang="nb-NO" dirty="0"/>
              <a:t> uten bilde.</a:t>
            </a:r>
          </a:p>
          <a:p>
            <a:endParaRPr lang="nb-NO" dirty="0"/>
          </a:p>
        </p:txBody>
      </p:sp>
      <p:sp>
        <p:nvSpPr>
          <p:cNvPr id="28" name="Plassholder for tekst 3">
            <a:extLst>
              <a:ext uri="{FF2B5EF4-FFF2-40B4-BE49-F238E27FC236}">
                <a16:creationId xmlns:a16="http://schemas.microsoft.com/office/drawing/2014/main" id="{57DB4D93-69C3-4C85-94B3-FB1CCCAD82C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534401" y="6578104"/>
            <a:ext cx="3345074" cy="181967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 algn="r">
              <a:buNone/>
              <a:defRPr sz="700">
                <a:solidFill>
                  <a:schemeClr val="bg1"/>
                </a:solidFill>
                <a:highlight>
                  <a:srgbClr val="00244E"/>
                </a:highlight>
                <a:latin typeface="+mn-lt"/>
              </a:defRPr>
            </a:lvl1pPr>
          </a:lstStyle>
          <a:p>
            <a:pPr lvl="0"/>
            <a:r>
              <a:rPr lang="nb-NO" dirty="0"/>
              <a:t>Foto: Her skriver du fotograf(ene) og/eller eier(ne) av bildene.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80BB94B5-001E-41DB-A787-AD16C502BB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8162" y="4366660"/>
            <a:ext cx="4516284" cy="1368434"/>
          </a:xfrm>
          <a:prstGeom prst="rect">
            <a:avLst/>
          </a:prstGeom>
        </p:spPr>
      </p:pic>
      <p:sp>
        <p:nvSpPr>
          <p:cNvPr id="19" name="Plassholder for tekst 3">
            <a:extLst>
              <a:ext uri="{FF2B5EF4-FFF2-40B4-BE49-F238E27FC236}">
                <a16:creationId xmlns:a16="http://schemas.microsoft.com/office/drawing/2014/main" id="{B8A2F4C7-060D-48BD-9415-8709FB237A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</p:spTree>
    <p:extLst>
      <p:ext uri="{BB962C8B-B14F-4D97-AF65-F5344CB8AC3E}">
        <p14:creationId xmlns:p14="http://schemas.microsoft.com/office/powerpoint/2010/main" val="24154145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bakgrunn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5222119"/>
            <a:ext cx="12192000" cy="15770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bilde 8">
            <a:extLst>
              <a:ext uri="{FF2B5EF4-FFF2-40B4-BE49-F238E27FC236}">
                <a16:creationId xmlns:a16="http://schemas.microsoft.com/office/drawing/2014/main" id="{A2E25528-2AA2-40E4-A95C-B0AE222895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951" y="0"/>
            <a:ext cx="12192000" cy="52228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pic>
        <p:nvPicPr>
          <p:cNvPr id="19" name="Bilde 18">
            <a:extLst>
              <a:ext uri="{FF2B5EF4-FFF2-40B4-BE49-F238E27FC236}">
                <a16:creationId xmlns:a16="http://schemas.microsoft.com/office/drawing/2014/main" id="{69935EB5-EA56-40E3-885C-585EB177A2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83" t="29196" r="74740" b="29790"/>
          <a:stretch/>
        </p:blipFill>
        <p:spPr>
          <a:xfrm>
            <a:off x="10380617" y="5222119"/>
            <a:ext cx="1811383" cy="1633799"/>
          </a:xfrm>
          <a:prstGeom prst="rect">
            <a:avLst/>
          </a:prstGeom>
        </p:spPr>
      </p:pic>
      <p:sp>
        <p:nvSpPr>
          <p:cNvPr id="27" name="Plassholder for tekst 3">
            <a:extLst>
              <a:ext uri="{FF2B5EF4-FFF2-40B4-BE49-F238E27FC236}">
                <a16:creationId xmlns:a16="http://schemas.microsoft.com/office/drawing/2014/main" id="{8F07D5BA-48CD-4347-935E-32784EC97C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81966" y="5749013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28" name="Plassholder for tekst 3">
            <a:extLst>
              <a:ext uri="{FF2B5EF4-FFF2-40B4-BE49-F238E27FC236}">
                <a16:creationId xmlns:a16="http://schemas.microsoft.com/office/drawing/2014/main" id="{4EE05753-9D49-4F8D-A32F-385E352349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81966" y="6050837"/>
            <a:ext cx="2772625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 her</a:t>
            </a:r>
          </a:p>
        </p:txBody>
      </p:sp>
      <p:sp>
        <p:nvSpPr>
          <p:cNvPr id="29" name="Plassholder for tekst 3">
            <a:extLst>
              <a:ext uri="{FF2B5EF4-FFF2-40B4-BE49-F238E27FC236}">
                <a16:creationId xmlns:a16="http://schemas.microsoft.com/office/drawing/2014/main" id="{08D8D5BA-DF3B-478D-823F-C82CE77B81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1963" y="6201750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telefonnummer</a:t>
            </a:r>
          </a:p>
        </p:txBody>
      </p:sp>
      <p:sp>
        <p:nvSpPr>
          <p:cNvPr id="30" name="Plassholder for tekst 3">
            <a:extLst>
              <a:ext uri="{FF2B5EF4-FFF2-40B4-BE49-F238E27FC236}">
                <a16:creationId xmlns:a16="http://schemas.microsoft.com/office/drawing/2014/main" id="{C6543016-07DA-41FD-8B8E-DF591F27FF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1968" y="5899925"/>
            <a:ext cx="2772630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E831F85E-8785-4C6B-B398-C3BF356D2BB5}"/>
              </a:ext>
            </a:extLst>
          </p:cNvPr>
          <p:cNvSpPr txBox="1"/>
          <p:nvPr/>
        </p:nvSpPr>
        <p:spPr>
          <a:xfrm>
            <a:off x="8896396" y="5725022"/>
            <a:ext cx="2905346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7" name="Bilde 16">
            <a:extLst>
              <a:ext uri="{FF2B5EF4-FFF2-40B4-BE49-F238E27FC236}">
                <a16:creationId xmlns:a16="http://schemas.microsoft.com/office/drawing/2014/main" id="{7EBFB9E6-519A-45A6-BFA0-896E2839B6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952" y="5301719"/>
            <a:ext cx="4091631" cy="1285077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3A2A35EA-A437-4414-B36E-4FFE741F5F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61" t="1" r="-1" b="2101"/>
          <a:stretch/>
        </p:blipFill>
        <p:spPr>
          <a:xfrm>
            <a:off x="9111617" y="5767573"/>
            <a:ext cx="162150" cy="152987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69D4A491-9D7E-4D00-82ED-F7B6A546CCE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1697" y="5773492"/>
            <a:ext cx="138505" cy="13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0622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3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725" userDrawn="1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  <p15:guide id="6" pos="5654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8190" y="1122363"/>
            <a:ext cx="5127810" cy="2387600"/>
          </a:xfrm>
          <a:prstGeom prst="rect">
            <a:avLst/>
          </a:prstGeom>
          <a:effectLst>
            <a:glow rad="127000">
              <a:schemeClr val="accent1"/>
            </a:glow>
            <a:outerShdw blurRad="50800" dist="38100" dir="2700000" algn="tl" rotWithShape="0">
              <a:schemeClr val="bg2">
                <a:lumMod val="25000"/>
                <a:alpha val="40000"/>
              </a:schemeClr>
            </a:outerShdw>
          </a:effectLst>
        </p:spPr>
        <p:txBody>
          <a:bodyPr anchor="b">
            <a:noAutofit/>
          </a:bodyPr>
          <a:lstStyle>
            <a:lvl1pPr algn="l">
              <a:defRPr sz="4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ett bilde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8BAAC390-F47B-47BD-8525-7B87AD441CD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5289" y="3945693"/>
            <a:ext cx="5152663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id="{5F6A47D4-6B0A-4D0F-83C5-44F1B0DB5A36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61608" y="0"/>
            <a:ext cx="5630392" cy="522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dirty="0"/>
              <a:t>Klikk på ikonet i midten for å sette inn bilde som passer presentasjonens tema. </a:t>
            </a:r>
          </a:p>
          <a:p>
            <a:endParaRPr lang="nb-NO" dirty="0"/>
          </a:p>
          <a:p>
            <a:r>
              <a:rPr lang="nb-NO" dirty="0"/>
              <a:t>Har du ikke relevant bilde? </a:t>
            </a:r>
            <a:br>
              <a:rPr lang="nb-NO" dirty="0"/>
            </a:br>
            <a:r>
              <a:rPr lang="nb-NO" dirty="0"/>
              <a:t>Bruk en </a:t>
            </a:r>
            <a:r>
              <a:rPr lang="nb-NO" dirty="0" err="1"/>
              <a:t>forsidemal</a:t>
            </a:r>
            <a:r>
              <a:rPr lang="nb-NO" dirty="0"/>
              <a:t> uten bilde. 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598EFE57-85C1-47AC-901B-50FE5A882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90756" y="6261302"/>
            <a:ext cx="129547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12. mai 2021</a:t>
            </a:fld>
            <a:endParaRPr lang="nb-NO" dirty="0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E9EAED0C-2A6E-42D7-9B25-A273B08EBC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0000"/>
            <a:ext cx="3514666" cy="1568451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575C4ADE-0348-4579-9EEB-CC90DD67264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136663"/>
            <a:ext cx="4567968" cy="135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63978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barnekonvensjonen art.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C6676853-74CF-45CC-805F-07838E756B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53"/>
            <a:ext cx="12192000" cy="5224272"/>
          </a:xfrm>
          <a:prstGeom prst="rect">
            <a:avLst/>
          </a:prstGeom>
        </p:spPr>
      </p:pic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5222119"/>
            <a:ext cx="12192000" cy="15770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81966" y="5749013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81966" y="6050837"/>
            <a:ext cx="2772625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1963" y="6201750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1968" y="5899925"/>
            <a:ext cx="2772630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8896396" y="5725022"/>
            <a:ext cx="2922438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3A91C848-AF57-492A-9CBB-68C9DBE07C7F}"/>
              </a:ext>
            </a:extLst>
          </p:cNvPr>
          <p:cNvSpPr txBox="1"/>
          <p:nvPr userDrawn="1"/>
        </p:nvSpPr>
        <p:spPr>
          <a:xfrm>
            <a:off x="1089026" y="5089524"/>
            <a:ext cx="1933172" cy="147735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 lnSpcReduction="10000"/>
          </a:bodyPr>
          <a:lstStyle/>
          <a:p>
            <a:r>
              <a:rPr lang="nb-NO" sz="7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 </a:t>
            </a:r>
            <a:r>
              <a:rPr lang="nb-NO" sz="7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Anders Aasheim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5CA2D7A1-A9EC-4DFB-B01F-869796DA5F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62561">
            <a:off x="1065195" y="1252353"/>
            <a:ext cx="3098703" cy="2715262"/>
          </a:xfrm>
          <a:prstGeom prst="rect">
            <a:avLst/>
          </a:prstGeom>
        </p:spPr>
      </p:pic>
      <p:pic>
        <p:nvPicPr>
          <p:cNvPr id="22" name="Bilde 21">
            <a:extLst>
              <a:ext uri="{FF2B5EF4-FFF2-40B4-BE49-F238E27FC236}">
                <a16:creationId xmlns:a16="http://schemas.microsoft.com/office/drawing/2014/main" id="{13F3B57A-6EA5-4553-BD5B-BD66C31665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237259"/>
            <a:ext cx="4155579" cy="1259141"/>
          </a:xfrm>
          <a:prstGeom prst="rect">
            <a:avLst/>
          </a:prstGeom>
        </p:spPr>
      </p:pic>
      <p:pic>
        <p:nvPicPr>
          <p:cNvPr id="23" name="Bilde 22">
            <a:extLst>
              <a:ext uri="{FF2B5EF4-FFF2-40B4-BE49-F238E27FC236}">
                <a16:creationId xmlns:a16="http://schemas.microsoft.com/office/drawing/2014/main" id="{B5AD073F-C94E-4362-9B91-DD540B19E5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61" t="1" r="-1" b="2101"/>
          <a:stretch/>
        </p:blipFill>
        <p:spPr>
          <a:xfrm>
            <a:off x="9111617" y="5767573"/>
            <a:ext cx="162150" cy="152987"/>
          </a:xfrm>
          <a:prstGeom prst="rect">
            <a:avLst/>
          </a:prstGeom>
        </p:spPr>
      </p:pic>
      <p:pic>
        <p:nvPicPr>
          <p:cNvPr id="25" name="Bilde 24">
            <a:extLst>
              <a:ext uri="{FF2B5EF4-FFF2-40B4-BE49-F238E27FC236}">
                <a16:creationId xmlns:a16="http://schemas.microsoft.com/office/drawing/2014/main" id="{C0ACB3B9-032C-446D-84B9-5C5157E9498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1697" y="5773492"/>
            <a:ext cx="138505" cy="13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6575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57" userDrawn="1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barnekonvensjonen art.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>
            <a:extLst>
              <a:ext uri="{FF2B5EF4-FFF2-40B4-BE49-F238E27FC236}">
                <a16:creationId xmlns:a16="http://schemas.microsoft.com/office/drawing/2014/main" id="{36BB7855-5839-421C-BA23-643A638942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53"/>
            <a:ext cx="12192000" cy="5224272"/>
          </a:xfrm>
          <a:prstGeom prst="rect">
            <a:avLst/>
          </a:prstGeom>
        </p:spPr>
      </p:pic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5222119"/>
            <a:ext cx="12192000" cy="15770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81966" y="5749013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81966" y="6050837"/>
            <a:ext cx="2772625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1963" y="6201750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1968" y="5899925"/>
            <a:ext cx="2772630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F1FC4269-0D3F-41A9-B0D2-9574F6FB2A79}"/>
              </a:ext>
            </a:extLst>
          </p:cNvPr>
          <p:cNvSpPr txBox="1"/>
          <p:nvPr/>
        </p:nvSpPr>
        <p:spPr>
          <a:xfrm>
            <a:off x="9050949" y="5709950"/>
            <a:ext cx="2888254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nb-NO" sz="1000" i="0" dirty="0">
              <a:solidFill>
                <a:schemeClr val="accent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b-NO" sz="1000" i="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r>
              <a:rPr lang="nb-NO" sz="1000" i="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nb-NO" sz="1000" i="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statsforvalterentromsogfinnmark</a:t>
            </a:r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 err="1">
                <a:solidFill>
                  <a:schemeClr val="accent1"/>
                </a:solidFill>
                <a:latin typeface="+mj-lt"/>
                <a:ea typeface="+mn-ea"/>
                <a:cs typeface="+mn-cs"/>
              </a:rPr>
              <a:t>Twitter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 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+mn-ea"/>
                <a:cs typeface="+mn-cs"/>
              </a:rPr>
              <a:t>Statsforvalt_TF</a:t>
            </a:r>
            <a:endParaRPr lang="nb-NO" sz="1000" i="0" kern="1200" dirty="0">
              <a:solidFill>
                <a:schemeClr val="bg1"/>
              </a:solidFill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000" i="0" kern="1200" dirty="0">
                <a:solidFill>
                  <a:schemeClr val="accent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Nettside</a:t>
            </a:r>
            <a:r>
              <a:rPr lang="nb-NO" sz="1000" i="0" kern="1200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statsforvalteren.no/troms-</a:t>
            </a:r>
            <a:r>
              <a:rPr lang="nb-NO" sz="1000" i="0" kern="1200" dirty="0" err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finnmark</a:t>
            </a:r>
            <a:endParaRPr lang="nb-NO" sz="1000" i="0" kern="120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b-NO" sz="1000" i="0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TekstSylinder 21">
            <a:extLst>
              <a:ext uri="{FF2B5EF4-FFF2-40B4-BE49-F238E27FC236}">
                <a16:creationId xmlns:a16="http://schemas.microsoft.com/office/drawing/2014/main" id="{792872F9-824D-494C-BA82-1DB91DD38726}"/>
              </a:ext>
            </a:extLst>
          </p:cNvPr>
          <p:cNvSpPr txBox="1"/>
          <p:nvPr userDrawn="1"/>
        </p:nvSpPr>
        <p:spPr>
          <a:xfrm>
            <a:off x="1055688" y="5056721"/>
            <a:ext cx="1933172" cy="147735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 lnSpcReduction="10000"/>
          </a:bodyPr>
          <a:lstStyle/>
          <a:p>
            <a:r>
              <a:rPr lang="nb-NO" sz="7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 </a:t>
            </a:r>
            <a:r>
              <a:rPr lang="nb-NO" sz="7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Monica </a:t>
            </a:r>
            <a:r>
              <a:rPr lang="nb-NO" sz="700" dirty="0" err="1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Hertwig</a:t>
            </a:r>
            <a:endParaRPr lang="nb-NO" sz="700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23" name="Bilde 22">
            <a:extLst>
              <a:ext uri="{FF2B5EF4-FFF2-40B4-BE49-F238E27FC236}">
                <a16:creationId xmlns:a16="http://schemas.microsoft.com/office/drawing/2014/main" id="{CD21B3DE-1575-44FD-92EC-F90772B9C4F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9306">
            <a:off x="645922" y="756342"/>
            <a:ext cx="2752702" cy="3014912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F9F85CDC-9233-47BB-A8A9-9B37A6743ED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239782"/>
            <a:ext cx="4134772" cy="1252836"/>
          </a:xfrm>
          <a:prstGeom prst="rect">
            <a:avLst/>
          </a:prstGeom>
        </p:spPr>
      </p:pic>
      <p:pic>
        <p:nvPicPr>
          <p:cNvPr id="19" name="Bilde 18">
            <a:extLst>
              <a:ext uri="{FF2B5EF4-FFF2-40B4-BE49-F238E27FC236}">
                <a16:creationId xmlns:a16="http://schemas.microsoft.com/office/drawing/2014/main" id="{5F663A1B-4F35-42FB-88B9-93563ABE44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61" t="1" r="-1" b="2101"/>
          <a:stretch/>
        </p:blipFill>
        <p:spPr>
          <a:xfrm>
            <a:off x="9111617" y="5767573"/>
            <a:ext cx="162150" cy="152987"/>
          </a:xfrm>
          <a:prstGeom prst="rect">
            <a:avLst/>
          </a:prstGeom>
        </p:spPr>
      </p:pic>
      <p:pic>
        <p:nvPicPr>
          <p:cNvPr id="21" name="Bilde 20">
            <a:extLst>
              <a:ext uri="{FF2B5EF4-FFF2-40B4-BE49-F238E27FC236}">
                <a16:creationId xmlns:a16="http://schemas.microsoft.com/office/drawing/2014/main" id="{D0B550D9-3573-4562-95F6-04D9172C201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1697" y="5773492"/>
            <a:ext cx="138505" cy="13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8326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57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B8AFD54-07BE-4940-BC0C-0C738D31EA7D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Troms og Finnmark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  <p:sp>
        <p:nvSpPr>
          <p:cNvPr id="7" name="Plassholder for tittel 1">
            <a:extLst>
              <a:ext uri="{FF2B5EF4-FFF2-40B4-BE49-F238E27FC236}">
                <a16:creationId xmlns:a16="http://schemas.microsoft.com/office/drawing/2014/main" id="{F84CB948-BBDB-423A-87C2-9C99F0590A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(44) på maks en linje</a:t>
            </a:r>
          </a:p>
        </p:txBody>
      </p:sp>
    </p:spTree>
    <p:extLst>
      <p:ext uri="{BB962C8B-B14F-4D97-AF65-F5344CB8AC3E}">
        <p14:creationId xmlns:p14="http://schemas.microsoft.com/office/powerpoint/2010/main" val="10482859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4800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1297C93-4219-4F18-BA73-C51F651A6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1619095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2592000"/>
            <a:ext cx="12192000" cy="262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id="{42806100-589A-4BF8-8707-38D3F5B24DD2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1"/>
            <a:ext cx="5352000" cy="2592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i midten for å sette</a:t>
            </a:r>
            <a:br>
              <a:rPr lang="nb-NO"/>
            </a:br>
            <a:r>
              <a:rPr lang="nb-NO"/>
              <a:t>inn et bilde i liggende format.</a:t>
            </a:r>
          </a:p>
          <a:p>
            <a:r>
              <a:rPr lang="nb-NO"/>
              <a:t>Denne forsidemalen må ha </a:t>
            </a:r>
            <a:br>
              <a:rPr lang="nb-NO"/>
            </a:br>
            <a:r>
              <a:rPr lang="nb-NO"/>
              <a:t>tre bilder, hvis ikke blir </a:t>
            </a:r>
            <a:br>
              <a:rPr lang="nb-NO"/>
            </a:br>
            <a:r>
              <a:rPr lang="nb-NO"/>
              <a:t>det tomrom.</a:t>
            </a:r>
          </a:p>
        </p:txBody>
      </p:sp>
      <p:sp>
        <p:nvSpPr>
          <p:cNvPr id="14" name="Plassholder for bilde 2">
            <a:extLst>
              <a:ext uri="{FF2B5EF4-FFF2-40B4-BE49-F238E27FC236}">
                <a16:creationId xmlns:a16="http://schemas.microsoft.com/office/drawing/2014/main" id="{D878FE25-CFBD-48C8-99CE-16AC2905ACA1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772000" y="0"/>
            <a:ext cx="3420000" cy="259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bilde 3</a:t>
            </a:r>
          </a:p>
        </p:txBody>
      </p:sp>
      <p:sp>
        <p:nvSpPr>
          <p:cNvPr id="15" name="Plassholder for bilde 2">
            <a:extLst>
              <a:ext uri="{FF2B5EF4-FFF2-40B4-BE49-F238E27FC236}">
                <a16:creationId xmlns:a16="http://schemas.microsoft.com/office/drawing/2014/main" id="{CCCC7427-8045-4B95-9170-92E6EF6EB33C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352000" y="0"/>
            <a:ext cx="3420000" cy="2592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 bilde 2</a:t>
            </a:r>
          </a:p>
        </p:txBody>
      </p:sp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2A06B02A-E871-46C5-8669-758D95CFFC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252554" y="6261302"/>
            <a:ext cx="1633682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12. mai 2021</a:t>
            </a:fld>
            <a:endParaRPr lang="nb-NO" dirty="0"/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DBC048E8-BE31-4C00-999A-87E1E8D9778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715" y="3173506"/>
            <a:ext cx="9847062" cy="13261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4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tre bilder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F086707E-73C6-42D7-8341-430749AEADF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62216" y="4520658"/>
            <a:ext cx="6826059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avdeling.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37C1F5E2-EAC2-40D9-8401-564CC1EA7F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263"/>
            <a:ext cx="3514666" cy="1568451"/>
          </a:xfrm>
          <a:prstGeom prst="rect">
            <a:avLst/>
          </a:prstGeom>
        </p:spPr>
      </p:pic>
      <p:pic>
        <p:nvPicPr>
          <p:cNvPr id="16" name="Bilde 15">
            <a:extLst>
              <a:ext uri="{FF2B5EF4-FFF2-40B4-BE49-F238E27FC236}">
                <a16:creationId xmlns:a16="http://schemas.microsoft.com/office/drawing/2014/main" id="{A9B83E8E-2AFC-4819-AEAD-2FA6BA5DB4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116968"/>
            <a:ext cx="4553146" cy="1379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35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Sjumilssteg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C820F921-B1FB-4C7D-947B-927D22FBD2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701" y="1122363"/>
            <a:ext cx="9829799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11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for Sjumilssteget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33D174B6-1EBA-466D-97BE-3846B29CE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52138" y="6261302"/>
            <a:ext cx="1834098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12. mai 2021</a:t>
            </a:fld>
            <a:endParaRPr lang="nb-NO"/>
          </a:p>
        </p:txBody>
      </p:sp>
      <p:sp>
        <p:nvSpPr>
          <p:cNvPr id="11" name="Plassholder for tekst 6">
            <a:extLst>
              <a:ext uri="{FF2B5EF4-FFF2-40B4-BE49-F238E27FC236}">
                <a16:creationId xmlns:a16="http://schemas.microsoft.com/office/drawing/2014/main" id="{DB4086AD-CE9C-4879-A5B8-BC4278632BE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45157"/>
            <a:ext cx="4956633" cy="1036667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25000"/>
              </a:scheme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61AA0A52-D1E9-4DB4-B28B-31C219CE1E5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111255"/>
            <a:ext cx="4572000" cy="1385317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80963FE4-15FB-4A02-BF6F-86DA52DE81C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658" y="4414202"/>
            <a:ext cx="1556261" cy="513836"/>
          </a:xfrm>
          <a:prstGeom prst="rect">
            <a:avLst/>
          </a:prstGeom>
        </p:spPr>
      </p:pic>
      <p:pic>
        <p:nvPicPr>
          <p:cNvPr id="4" name="Bilde 3" descr="Et bilde som inneholder mat, blomst&#10;&#10;Automatisk generert beskrivelse">
            <a:extLst>
              <a:ext uri="{FF2B5EF4-FFF2-40B4-BE49-F238E27FC236}">
                <a16:creationId xmlns:a16="http://schemas.microsoft.com/office/drawing/2014/main" id="{2D85F29F-7D1E-472C-B7A0-6D4BD2DBCD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82"/>
          <a:stretch/>
        </p:blipFill>
        <p:spPr>
          <a:xfrm>
            <a:off x="8172393" y="4416219"/>
            <a:ext cx="1692275" cy="501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9980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1 (mønster 1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DD3ABC9C-3DC2-409D-981E-951A3CCB93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72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9631" y="1159715"/>
            <a:ext cx="9829799" cy="2387600"/>
          </a:xfrm>
          <a:prstGeom prst="rect">
            <a:avLst/>
          </a:prstGeom>
          <a:effectLst>
            <a:outerShdw blurRad="50800" dist="38100" dir="2700000" algn="tl" rotWithShape="0">
              <a:schemeClr val="tx2">
                <a:alpha val="21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med tema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33D174B6-1EBA-466D-97BE-3846B29CE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52762" y="6261302"/>
            <a:ext cx="1533473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12. mai 2021</a:t>
            </a:fld>
            <a:endParaRPr lang="nb-NO" dirty="0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C82E4FA4-0C75-4599-B057-857F5752AE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073" b="-707"/>
          <a:stretch/>
        </p:blipFill>
        <p:spPr>
          <a:xfrm>
            <a:off x="9270838" y="770349"/>
            <a:ext cx="2921162" cy="5490953"/>
          </a:xfrm>
          <a:prstGeom prst="rect">
            <a:avLst/>
          </a:prstGeom>
        </p:spPr>
      </p:pic>
      <p:sp>
        <p:nvSpPr>
          <p:cNvPr id="8" name="Plassholder for tekst 6">
            <a:extLst>
              <a:ext uri="{FF2B5EF4-FFF2-40B4-BE49-F238E27FC236}">
                <a16:creationId xmlns:a16="http://schemas.microsoft.com/office/drawing/2014/main" id="{09F5915E-1AC6-4A60-AE92-7B3B44C5795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31303"/>
            <a:ext cx="5128912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4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A0D545EC-635C-403C-971E-523F2472CF9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128182"/>
            <a:ext cx="4547249" cy="1377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7883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2 (mønster 1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D170480C-12DC-4E50-B59D-5DC82F09B7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72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8051" y="1262063"/>
            <a:ext cx="8879957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31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med tema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841C5F2E-501F-4EEE-A829-7888FDD942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603282" y="6261302"/>
            <a:ext cx="1282953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12. mai 2021</a:t>
            </a:fld>
            <a:endParaRPr lang="nb-NO" dirty="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EC04B56A-6285-4E14-AB26-D8F8AF17D9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" t="77754" r="57275" b="-902"/>
          <a:stretch/>
        </p:blipFill>
        <p:spPr>
          <a:xfrm>
            <a:off x="8555466" y="5220000"/>
            <a:ext cx="2771796" cy="1371487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98C91647-78AE-4107-B500-DD52966174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2" r="43416" b="23153"/>
          <a:stretch/>
        </p:blipFill>
        <p:spPr>
          <a:xfrm>
            <a:off x="8465925" y="829206"/>
            <a:ext cx="3726076" cy="4390795"/>
          </a:xfrm>
          <a:prstGeom prst="rect">
            <a:avLst/>
          </a:prstGeom>
        </p:spPr>
      </p:pic>
      <p:sp>
        <p:nvSpPr>
          <p:cNvPr id="11" name="Plassholder for tekst 6">
            <a:extLst>
              <a:ext uri="{FF2B5EF4-FFF2-40B4-BE49-F238E27FC236}">
                <a16:creationId xmlns:a16="http://schemas.microsoft.com/office/drawing/2014/main" id="{8D57E779-4ACD-4D82-AC26-FD122764CCA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38230"/>
            <a:ext cx="5136285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3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9F0903F2-2BD7-4D2A-A01E-CBB944EA59C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" y="5128181"/>
            <a:ext cx="4635619" cy="1404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7994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68" userDrawn="1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226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ema 3 (mønster 1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51048940-5C9B-463A-9754-052F18F2A7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702" y="1255713"/>
            <a:ext cx="9260608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40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med tema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33D174B6-1EBA-466D-97BE-3846B29CE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03074" y="6261302"/>
            <a:ext cx="1383161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12. mai 2021</a:t>
            </a:fld>
            <a:endParaRPr lang="nb-NO" dirty="0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1CC78C74-428A-4A04-A421-A611CE5118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0" t="-1580" r="44011" b="7087"/>
          <a:stretch/>
        </p:blipFill>
        <p:spPr>
          <a:xfrm>
            <a:off x="7620002" y="-44489"/>
            <a:ext cx="4571998" cy="6946978"/>
          </a:xfrm>
          <a:prstGeom prst="rect">
            <a:avLst/>
          </a:prstGeom>
        </p:spPr>
      </p:pic>
      <p:sp>
        <p:nvSpPr>
          <p:cNvPr id="8" name="Plassholder for tekst 6">
            <a:extLst>
              <a:ext uri="{FF2B5EF4-FFF2-40B4-BE49-F238E27FC236}">
                <a16:creationId xmlns:a16="http://schemas.microsoft.com/office/drawing/2014/main" id="{008B8C2C-AF0F-4123-818B-F35C3BABE8F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9" y="3938230"/>
            <a:ext cx="4941876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6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963691A9-8075-4666-AF86-B992616D17A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135341"/>
            <a:ext cx="4461398" cy="135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5214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364315CE-F722-474E-BD88-64FFBC8D5DBB}"/>
              </a:ext>
            </a:extLst>
          </p:cNvPr>
          <p:cNvSpPr/>
          <p:nvPr userDrawn="1"/>
        </p:nvSpPr>
        <p:spPr>
          <a:xfrm>
            <a:off x="0" y="6793818"/>
            <a:ext cx="12192000" cy="72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25142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61" r:id="rId2"/>
    <p:sldLayoutId id="2147483666" r:id="rId3"/>
    <p:sldLayoutId id="2147483667" r:id="rId4"/>
    <p:sldLayoutId id="2147483669" r:id="rId5"/>
    <p:sldLayoutId id="2147483730" r:id="rId6"/>
    <p:sldLayoutId id="2147483727" r:id="rId7"/>
    <p:sldLayoutId id="2147483697" r:id="rId8"/>
    <p:sldLayoutId id="2147483681" r:id="rId9"/>
    <p:sldLayoutId id="2147483698" r:id="rId10"/>
    <p:sldLayoutId id="2147483763" r:id="rId11"/>
    <p:sldLayoutId id="2147483764" r:id="rId12"/>
    <p:sldLayoutId id="2147483664" r:id="rId13"/>
    <p:sldLayoutId id="2147483767" r:id="rId14"/>
    <p:sldLayoutId id="2147483713" r:id="rId15"/>
    <p:sldLayoutId id="2147483776" r:id="rId16"/>
    <p:sldLayoutId id="2147483775" r:id="rId17"/>
    <p:sldLayoutId id="2147483685" r:id="rId18"/>
    <p:sldLayoutId id="2147483714" r:id="rId19"/>
    <p:sldLayoutId id="2147483702" r:id="rId20"/>
    <p:sldLayoutId id="2147483774" r:id="rId21"/>
    <p:sldLayoutId id="2147483716" r:id="rId22"/>
    <p:sldLayoutId id="2147483707" r:id="rId23"/>
    <p:sldLayoutId id="2147483675" r:id="rId24"/>
    <p:sldLayoutId id="2147483706" r:id="rId25"/>
    <p:sldLayoutId id="2147483709" r:id="rId26"/>
    <p:sldLayoutId id="2147483711" r:id="rId27"/>
    <p:sldLayoutId id="2147483710" r:id="rId28"/>
    <p:sldLayoutId id="2147483712" r:id="rId29"/>
    <p:sldLayoutId id="2147483655" r:id="rId30"/>
    <p:sldLayoutId id="2147483736" r:id="rId31"/>
    <p:sldLayoutId id="2147483733" r:id="rId32"/>
    <p:sldLayoutId id="2147483768" r:id="rId33"/>
    <p:sldLayoutId id="2147483772" r:id="rId34"/>
    <p:sldLayoutId id="2147483773" r:id="rId35"/>
    <p:sldLayoutId id="2147483759" r:id="rId36"/>
    <p:sldLayoutId id="2147483758" r:id="rId37"/>
    <p:sldLayoutId id="2147483757" r:id="rId38"/>
    <p:sldLayoutId id="2147483746" r:id="rId39"/>
    <p:sldLayoutId id="2147483745" r:id="rId40"/>
    <p:sldLayoutId id="2147483752" r:id="rId41"/>
    <p:sldLayoutId id="2147483718" r:id="rId42"/>
    <p:sldLayoutId id="2147483719" r:id="rId43"/>
    <p:sldLayoutId id="2147483777" r:id="rId44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n-lt"/>
          <a:ea typeface="Open Sans SemiBold" panose="020B0706030804020204" pitchFamily="34" charset="0"/>
          <a:cs typeface="Open Sans SemiBold" panose="020B07060308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6" userDrawn="1">
          <p15:clr>
            <a:srgbClr val="547EBF"/>
          </p15:clr>
        </p15:guide>
        <p15:guide id="2" pos="257" userDrawn="1">
          <p15:clr>
            <a:srgbClr val="F26B43"/>
          </p15:clr>
        </p15:guide>
        <p15:guide id="3" pos="665" userDrawn="1">
          <p15:clr>
            <a:srgbClr val="547EBF"/>
          </p15:clr>
        </p15:guide>
        <p15:guide id="4" orient="horz" pos="3974" userDrawn="1">
          <p15:clr>
            <a:srgbClr val="547EBF"/>
          </p15:clr>
        </p15:guide>
        <p15:guide id="5" pos="7015" userDrawn="1">
          <p15:clr>
            <a:srgbClr val="547EBF"/>
          </p15:clr>
        </p15:guide>
        <p15:guide id="6" orient="horz" pos="232" userDrawn="1">
          <p15:clr>
            <a:srgbClr val="F26B43"/>
          </p15:clr>
        </p15:guide>
        <p15:guide id="7" pos="7423" userDrawn="1">
          <p15:clr>
            <a:srgbClr val="F26B43"/>
          </p15:clr>
        </p15:guide>
        <p15:guide id="8" pos="7106" userDrawn="1">
          <p15:clr>
            <a:srgbClr val="F26B43"/>
          </p15:clr>
        </p15:guide>
        <p15:guide id="9" pos="3840" userDrawn="1">
          <p15:clr>
            <a:srgbClr val="FDE53C"/>
          </p15:clr>
        </p15:guide>
        <p15:guide id="11" orient="horz" pos="55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pos="2774" userDrawn="1">
          <p15:clr>
            <a:srgbClr val="F26B43"/>
          </p15:clr>
        </p15:guide>
        <p15:guide id="14" pos="4906" userDrawn="1">
          <p15:clr>
            <a:srgbClr val="F26B43"/>
          </p15:clr>
        </p15:guide>
        <p15:guide id="15" orient="horz" pos="2092" userDrawn="1">
          <p15:clr>
            <a:srgbClr val="F26B43"/>
          </p15:clr>
        </p15:guide>
        <p15:guide id="16" orient="horz" pos="272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7">
            <a:extLst>
              <a:ext uri="{FF2B5EF4-FFF2-40B4-BE49-F238E27FC236}">
                <a16:creationId xmlns:a16="http://schemas.microsoft.com/office/drawing/2014/main" id="{5B17BFC8-6553-45DD-A750-FAA9920BC6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9631" y="1159714"/>
            <a:ext cx="9829799" cy="2825339"/>
          </a:xfrm>
        </p:spPr>
        <p:txBody>
          <a:bodyPr/>
          <a:lstStyle/>
          <a:p>
            <a:r>
              <a:rPr lang="nb-NO" dirty="0"/>
              <a:t>Transport av funksjonshemmede</a:t>
            </a:r>
            <a:br>
              <a:rPr lang="nb-NO" dirty="0"/>
            </a:br>
            <a:endParaRPr lang="nb-NO" dirty="0"/>
          </a:p>
        </p:txBody>
      </p:sp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8BAA8C27-1B89-4B44-868C-4FFEFD560A5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0CAE16B-463B-4D9A-B532-D4D0B4862104}" type="datetime1">
              <a:rPr lang="nb-NO" smtClean="0"/>
              <a:pPr/>
              <a:t>12. mai 2021</a:t>
            </a:fld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FB482E7-C0CA-4B57-804C-AF549FC135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67087" y="3931304"/>
            <a:ext cx="6385183" cy="955794"/>
          </a:xfrm>
        </p:spPr>
        <p:txBody>
          <a:bodyPr/>
          <a:lstStyle/>
          <a:p>
            <a:r>
              <a:rPr lang="nb-NO" sz="1600" dirty="0"/>
              <a:t>I utmark etter nasjonal forskrift § 5 første ledd bokstav b</a:t>
            </a:r>
          </a:p>
        </p:txBody>
      </p:sp>
    </p:spTree>
    <p:extLst>
      <p:ext uri="{BB962C8B-B14F-4D97-AF65-F5344CB8AC3E}">
        <p14:creationId xmlns:p14="http://schemas.microsoft.com/office/powerpoint/2010/main" val="3960127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D5CA7A40-3FD1-4930-ACDF-F410B574CD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8" name="Tittel 7">
            <a:extLst>
              <a:ext uri="{FF2B5EF4-FFF2-40B4-BE49-F238E27FC236}">
                <a16:creationId xmlns:a16="http://schemas.microsoft.com/office/drawing/2014/main" id="{73ED93A8-5FC5-4011-91E5-59EC7E27C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14" name="Bilde 13" descr="Et bilde som inneholder tekst&#10;&#10;Automatisk generert beskrivelse">
            <a:extLst>
              <a:ext uri="{FF2B5EF4-FFF2-40B4-BE49-F238E27FC236}">
                <a16:creationId xmlns:a16="http://schemas.microsoft.com/office/drawing/2014/main" id="{8DF2F4B4-C9BA-4A5C-9B7B-7B1B28DE7C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525" y="519608"/>
            <a:ext cx="10904838" cy="6002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858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5DF28492-AC40-4AC7-9E49-9C8B912D35F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57541" y="1767016"/>
            <a:ext cx="10078772" cy="4542231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nb-NO" dirty="0"/>
              <a:t>Skriftlig søknad</a:t>
            </a:r>
            <a:br>
              <a:rPr lang="nb-NO" dirty="0"/>
            </a:br>
            <a:endParaRPr lang="nb-NO" dirty="0"/>
          </a:p>
          <a:p>
            <a:pPr marL="457200" indent="-457200">
              <a:buFont typeface="+mj-lt"/>
              <a:buAutoNum type="arabicPeriod"/>
            </a:pPr>
            <a:r>
              <a:rPr lang="nb-NO" dirty="0"/>
              <a:t>Kommune «kan» (ingen har krav på en slik dispensasjon)</a:t>
            </a:r>
            <a:br>
              <a:rPr lang="nb-NO" dirty="0"/>
            </a:br>
            <a:endParaRPr lang="nb-NO" dirty="0"/>
          </a:p>
          <a:p>
            <a:pPr marL="457200" indent="-457200">
              <a:buFont typeface="+mj-lt"/>
              <a:buAutoNum type="arabicPeriod"/>
            </a:pPr>
            <a:r>
              <a:rPr lang="nb-NO" dirty="0"/>
              <a:t>Snøskuter (Andre kjøretøy = NF § 6 eller lovens § 6)</a:t>
            </a:r>
          </a:p>
          <a:p>
            <a:pPr marL="457200" indent="-457200">
              <a:buFont typeface="+mj-lt"/>
              <a:buAutoNum type="arabicPeriod"/>
            </a:pPr>
            <a:endParaRPr lang="nb-NO" dirty="0"/>
          </a:p>
          <a:p>
            <a:pPr marL="457200" indent="-457200">
              <a:buFont typeface="+mj-lt"/>
              <a:buAutoNum type="arabicPeriod"/>
            </a:pPr>
            <a:r>
              <a:rPr lang="nb-NO" sz="3600" b="1" u="sng" dirty="0">
                <a:solidFill>
                  <a:srgbClr val="FF0000"/>
                </a:solidFill>
              </a:rPr>
              <a:t>Funksjonshemmede?</a:t>
            </a:r>
          </a:p>
          <a:p>
            <a:endParaRPr lang="nb-NO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FEECF09D-25AC-4863-9A06-6F7555BBE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8" y="463378"/>
            <a:ext cx="10080625" cy="994719"/>
          </a:xfrm>
        </p:spPr>
        <p:txBody>
          <a:bodyPr/>
          <a:lstStyle/>
          <a:p>
            <a:r>
              <a:rPr lang="nb-NO" dirty="0"/>
              <a:t>Loven:</a:t>
            </a:r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3F9580D4-27DB-4D19-B644-5A870DB75C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075" y="4529137"/>
            <a:ext cx="1523771" cy="127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564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59F95620-439C-4EF7-B7F7-A7F5657A3E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5999" y="1964724"/>
            <a:ext cx="5649097" cy="434400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Et juridisk begrep </a:t>
            </a:r>
            <a:r>
              <a:rPr lang="nb-NO" dirty="0">
                <a:sym typeface="Wingdings" panose="05000000000000000000" pitchFamily="2" charset="2"/>
              </a:rPr>
              <a:t></a:t>
            </a:r>
            <a:r>
              <a:rPr lang="nb-NO" dirty="0"/>
              <a:t> en helthetsvurdering av flere faktorer.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Bruk juridisk metode </a:t>
            </a:r>
            <a:r>
              <a:rPr lang="nb-NO" dirty="0">
                <a:sym typeface="Wingdings" panose="05000000000000000000" pitchFamily="2" charset="2"/>
              </a:rPr>
              <a:t> Loven, forarbeid, rundskriv, klagesaker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dirty="0"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>
                <a:sym typeface="Wingdings" panose="05000000000000000000" pitchFamily="2" charset="2"/>
              </a:rPr>
              <a:t>Begrepet skal tolkes likt i hele Norge, hvem som er funksjonshemmede er ikke kommunens frie skjønn.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dirty="0"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>
                <a:sym typeface="Wingdings" panose="05000000000000000000" pitchFamily="2" charset="2"/>
              </a:rPr>
              <a:t>Funksjons</a:t>
            </a:r>
            <a:r>
              <a:rPr lang="nb-NO" u="sng" dirty="0">
                <a:sym typeface="Wingdings" panose="05000000000000000000" pitchFamily="2" charset="2"/>
              </a:rPr>
              <a:t>hemmede</a:t>
            </a:r>
            <a:r>
              <a:rPr lang="nb-NO" dirty="0">
                <a:sym typeface="Wingdings" panose="05000000000000000000" pitchFamily="2" charset="2"/>
              </a:rPr>
              <a:t> vs. funksjons</a:t>
            </a:r>
            <a:r>
              <a:rPr lang="nb-NO" u="sng" dirty="0">
                <a:sym typeface="Wingdings" panose="05000000000000000000" pitchFamily="2" charset="2"/>
              </a:rPr>
              <a:t>friske</a:t>
            </a: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FE951B08-E6DE-41CE-8969-D57DD0110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766119"/>
            <a:ext cx="5040306" cy="852616"/>
          </a:xfrm>
        </p:spPr>
        <p:txBody>
          <a:bodyPr/>
          <a:lstStyle/>
          <a:p>
            <a:r>
              <a:rPr lang="nb-NO" dirty="0"/>
              <a:t>Funksjonshemmede?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0BA6292D-A74C-451B-8CD0-D424CE015ED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 dirty="0"/>
              <a:t>Lise Sundelin</a:t>
            </a:r>
          </a:p>
        </p:txBody>
      </p:sp>
      <p:pic>
        <p:nvPicPr>
          <p:cNvPr id="6" name="Plassholder for bilde 6" descr="Et bilde som inneholder snø, utendørs, snøscooter, klær&#10;&#10;Automatisk generert beskrivelse">
            <a:extLst>
              <a:ext uri="{FF2B5EF4-FFF2-40B4-BE49-F238E27FC236}">
                <a16:creationId xmlns:a16="http://schemas.microsoft.com/office/drawing/2014/main" id="{A3D1DE0E-4D19-4EB1-9F4F-BCC3CB643CE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4" r="4074"/>
          <a:stretch>
            <a:fillRect/>
          </a:stretch>
        </p:blipFill>
        <p:spPr>
          <a:xfrm rot="5400000">
            <a:off x="-623888" y="623888"/>
            <a:ext cx="6800851" cy="5553075"/>
          </a:xfrm>
        </p:spPr>
      </p:pic>
    </p:spTree>
    <p:extLst>
      <p:ext uri="{BB962C8B-B14F-4D97-AF65-F5344CB8AC3E}">
        <p14:creationId xmlns:p14="http://schemas.microsoft.com/office/powerpoint/2010/main" val="2153757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D79968C7-39C9-4074-AB80-1338A6DB3F6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7266" y="1915297"/>
            <a:ext cx="10997512" cy="4393950"/>
          </a:xfrm>
        </p:spPr>
        <p:txBody>
          <a:bodyPr/>
          <a:lstStyle/>
          <a:p>
            <a:r>
              <a:rPr lang="nb-NO" u="sng" dirty="0"/>
              <a:t>Varig</a:t>
            </a:r>
            <a:r>
              <a:rPr lang="nb-NO" dirty="0"/>
              <a:t> jf. rundskriv (alder og midlertidig sykdom faller utenfor </a:t>
            </a:r>
            <a:r>
              <a:rPr lang="nb-NO" dirty="0">
                <a:sym typeface="Wingdings" panose="05000000000000000000" pitchFamily="2" charset="2"/>
              </a:rPr>
              <a:t></a:t>
            </a:r>
            <a:r>
              <a:rPr lang="nb-NO" dirty="0"/>
              <a:t> NF § 6)</a:t>
            </a:r>
            <a:br>
              <a:rPr lang="nb-NO" dirty="0"/>
            </a:br>
            <a:endParaRPr lang="nb-NO" dirty="0"/>
          </a:p>
          <a:p>
            <a:r>
              <a:rPr lang="nb-NO" u="sng" dirty="0"/>
              <a:t>Reelt behov </a:t>
            </a:r>
            <a:r>
              <a:rPr lang="nb-NO" dirty="0"/>
              <a:t>jf. rundskriv (siktes til hvilke evner søker har til å komme seg ut i naturen selv)</a:t>
            </a:r>
            <a:br>
              <a:rPr lang="nb-NO" dirty="0"/>
            </a:br>
            <a:br>
              <a:rPr lang="nb-NO" dirty="0"/>
            </a:br>
            <a:r>
              <a:rPr lang="nb-NO" dirty="0"/>
              <a:t>- Innebærer søkers helsetilstand at muligheten til naturopplevelser </a:t>
            </a:r>
            <a:r>
              <a:rPr lang="nb-NO" b="1" u="sng" dirty="0"/>
              <a:t>avviker vesentlig</a:t>
            </a:r>
            <a:r>
              <a:rPr lang="nb-NO" dirty="0"/>
              <a:t> fra muligheten mange uten diagnoser har til naturopplevelser? - Klagesak fra direktoratet</a:t>
            </a:r>
            <a:br>
              <a:rPr lang="nb-NO" dirty="0"/>
            </a:br>
            <a:endParaRPr lang="nb-NO" dirty="0"/>
          </a:p>
          <a:p>
            <a:r>
              <a:rPr lang="nb-NO" dirty="0"/>
              <a:t>Bør innhentes </a:t>
            </a:r>
            <a:r>
              <a:rPr lang="nb-NO" u="sng" dirty="0"/>
              <a:t>legeerklæring</a:t>
            </a:r>
            <a:r>
              <a:rPr lang="nb-NO" dirty="0"/>
              <a:t> som sier noe om diagnose og evnen til bevegelighet jf. rundskriv</a:t>
            </a:r>
          </a:p>
          <a:p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F0129E78-E509-49CD-A2B3-03CB269D2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266" y="247136"/>
            <a:ext cx="10469047" cy="1241854"/>
          </a:xfrm>
        </p:spPr>
        <p:txBody>
          <a:bodyPr/>
          <a:lstStyle/>
          <a:p>
            <a:r>
              <a:rPr lang="nb-NO" dirty="0"/>
              <a:t>Tolkning av «funksjonshemmede»</a:t>
            </a:r>
          </a:p>
        </p:txBody>
      </p:sp>
    </p:spTree>
    <p:extLst>
      <p:ext uri="{BB962C8B-B14F-4D97-AF65-F5344CB8AC3E}">
        <p14:creationId xmlns:p14="http://schemas.microsoft.com/office/powerpoint/2010/main" val="2074425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FE550A86-DDF2-4865-9F26-B0145CC569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00" y="2421924"/>
            <a:ext cx="5040306" cy="388680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Dersom personen er «funksjonshemmet», hvor kan det innvilges kjøring?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I hele kommunen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dirty="0"/>
              <a:t>Men vi anbefaler at kommunene setter begrensinger i egne retningslinjer. </a:t>
            </a: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01E6B31F-5F24-470D-901E-B2A57E0AF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889686"/>
            <a:ext cx="5040306" cy="1149179"/>
          </a:xfrm>
        </p:spPr>
        <p:txBody>
          <a:bodyPr/>
          <a:lstStyle/>
          <a:p>
            <a:r>
              <a:rPr lang="nb-NO" dirty="0"/>
              <a:t>Hvor kan det innvilges kjøring?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97D168C0-4480-4F94-9FB0-722F6B46750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b-NO" dirty="0"/>
              <a:t>Jan Harald Tomassen</a:t>
            </a:r>
          </a:p>
        </p:txBody>
      </p:sp>
      <p:pic>
        <p:nvPicPr>
          <p:cNvPr id="11" name="Plassholder for bilde 10" descr="Et bilde som inneholder tekst, himmel, utendørs, snø&#10;&#10;Automatisk generert beskrivelse">
            <a:extLst>
              <a:ext uri="{FF2B5EF4-FFF2-40B4-BE49-F238E27FC236}">
                <a16:creationId xmlns:a16="http://schemas.microsoft.com/office/drawing/2014/main" id="{2862DEFB-FFB8-42A9-A47F-93E0D3F52F8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77" r="2277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95365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>
            <a:extLst>
              <a:ext uri="{FF2B5EF4-FFF2-40B4-BE49-F238E27FC236}">
                <a16:creationId xmlns:a16="http://schemas.microsoft.com/office/drawing/2014/main" id="{C8842776-4837-44C3-B5A5-70EF2B823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8" y="309282"/>
            <a:ext cx="10080626" cy="1311090"/>
          </a:xfrm>
        </p:spPr>
        <p:txBody>
          <a:bodyPr/>
          <a:lstStyle/>
          <a:p>
            <a:r>
              <a:rPr lang="nb-NO" dirty="0"/>
              <a:t>Eksempel på retningslinjer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4232CABD-76D3-4F0C-A6CC-6DFBA5EE7B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b-NO" dirty="0"/>
              <a:t>Kan innvilges kjøring i to områder/turmål</a:t>
            </a:r>
          </a:p>
          <a:p>
            <a:endParaRPr lang="nb-NO" dirty="0"/>
          </a:p>
          <a:p>
            <a:r>
              <a:rPr lang="nb-NO" dirty="0"/>
              <a:t>Kan innvilges kjøring til og med 5 km fra åpen snøskuterløype</a:t>
            </a:r>
          </a:p>
          <a:p>
            <a:endParaRPr lang="nb-NO" dirty="0"/>
          </a:p>
          <a:p>
            <a:r>
              <a:rPr lang="nb-NO" dirty="0"/>
              <a:t>Kan innvilge kjøring til …… (Mange muligheter)</a:t>
            </a:r>
            <a:br>
              <a:rPr lang="nb-NO" dirty="0"/>
            </a:br>
            <a:endParaRPr lang="nb-NO" dirty="0"/>
          </a:p>
          <a:p>
            <a:r>
              <a:rPr lang="nb-NO" dirty="0"/>
              <a:t>Ingen har krav på dispensasjon, så lenge retningslinjene praktiseres uten </a:t>
            </a:r>
            <a:r>
              <a:rPr lang="nb-NO" u="sng" dirty="0"/>
              <a:t>usaklig </a:t>
            </a:r>
            <a:r>
              <a:rPr lang="nb-NO" dirty="0"/>
              <a:t>forskjellbehandling er det uproblematisk å regulere.</a:t>
            </a:r>
          </a:p>
        </p:txBody>
      </p:sp>
    </p:spTree>
    <p:extLst>
      <p:ext uri="{BB962C8B-B14F-4D97-AF65-F5344CB8AC3E}">
        <p14:creationId xmlns:p14="http://schemas.microsoft.com/office/powerpoint/2010/main" val="3472862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0F02E1C-E4FD-4E2A-92A9-20440E4C0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dirty="0"/>
              <a:t>Huskeliste ved tolkning av «funksjonshemmede»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EAE0DECC-8985-4FC9-9E4A-B4D17613D1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55688" y="3099547"/>
            <a:ext cx="10080625" cy="320641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nb-NO" sz="3600" dirty="0"/>
              <a:t>Varig</a:t>
            </a:r>
          </a:p>
          <a:p>
            <a:pPr marL="457200" indent="-457200">
              <a:buFont typeface="+mj-lt"/>
              <a:buAutoNum type="arabicPeriod"/>
            </a:pPr>
            <a:r>
              <a:rPr lang="nb-NO" sz="3600" dirty="0"/>
              <a:t>Reelt behov (evne til å komme seg ut)</a:t>
            </a:r>
          </a:p>
          <a:p>
            <a:pPr marL="457200" indent="-457200">
              <a:buFont typeface="+mj-lt"/>
              <a:buAutoNum type="arabicPeriod"/>
            </a:pPr>
            <a:r>
              <a:rPr lang="nb-NO" sz="3600" dirty="0"/>
              <a:t>Legeerklæring </a:t>
            </a:r>
          </a:p>
        </p:txBody>
      </p:sp>
    </p:spTree>
    <p:extLst>
      <p:ext uri="{BB962C8B-B14F-4D97-AF65-F5344CB8AC3E}">
        <p14:creationId xmlns:p14="http://schemas.microsoft.com/office/powerpoint/2010/main" val="3773164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9E14D5F3-DAE8-4B6E-B9EE-DFC2C341CCA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EB1886F7-A938-4B9E-AE71-D9C4475CFF8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B450AEC1-9E13-4620-B8FD-500DA23C70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D6C40DF4-CCB1-4C74-BF57-728D4FCC181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08D76458-CC01-4F23-A1F2-76BB9BF250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784848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FM_designprofil_2018">
      <a:dk1>
        <a:srgbClr val="00244E"/>
      </a:dk1>
      <a:lt1>
        <a:sysClr val="window" lastClr="FFFFFF"/>
      </a:lt1>
      <a:dk2>
        <a:srgbClr val="00244E"/>
      </a:dk2>
      <a:lt2>
        <a:srgbClr val="E7E6E6"/>
      </a:lt2>
      <a:accent1>
        <a:srgbClr val="00ADBA"/>
      </a:accent1>
      <a:accent2>
        <a:srgbClr val="4C76BA"/>
      </a:accent2>
      <a:accent3>
        <a:srgbClr val="BFC2C0"/>
      </a:accent3>
      <a:accent4>
        <a:srgbClr val="F39200"/>
      </a:accent4>
      <a:accent5>
        <a:srgbClr val="C90B1C"/>
      </a:accent5>
      <a:accent6>
        <a:srgbClr val="87C0C4"/>
      </a:accent6>
      <a:hlink>
        <a:srgbClr val="00ADBA"/>
      </a:hlink>
      <a:folHlink>
        <a:srgbClr val="C90B1C"/>
      </a:folHlink>
    </a:clrScheme>
    <a:fontScheme name="FM_OpenSans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Røykfarget glass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1" id="{BE673823-E127-4153-87A1-E3CEEE33D058}" vid="{405C15F6-DA48-4C02-9817-064CEFD6CF45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A6DFF9D2E0D248A99F585027E8EE1A" ma:contentTypeVersion="10" ma:contentTypeDescription="Opprett et nytt dokument." ma:contentTypeScope="" ma:versionID="84de2b73d45d4d2d026d77fdcebe8963">
  <xsd:schema xmlns:xsd="http://www.w3.org/2001/XMLSchema" xmlns:xs="http://www.w3.org/2001/XMLSchema" xmlns:p="http://schemas.microsoft.com/office/2006/metadata/properties" xmlns:ns3="f5e460a5-28c9-4c2a-8eae-42712c6d4c04" xmlns:ns4="a0799e09-e326-4f4a-90aa-3c862e2addb5" targetNamespace="http://schemas.microsoft.com/office/2006/metadata/properties" ma:root="true" ma:fieldsID="1d2c1c08760e3b1327be109a5e407eef" ns3:_="" ns4:_="">
    <xsd:import namespace="f5e460a5-28c9-4c2a-8eae-42712c6d4c04"/>
    <xsd:import namespace="a0799e09-e326-4f4a-90aa-3c862e2addb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e460a5-28c9-4c2a-8eae-42712c6d4c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799e09-e326-4f4a-90aa-3c862e2addb5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ash for deling av tips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A45CB74-4132-45F7-8527-01F7F7052F2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5e460a5-28c9-4c2a-8eae-42712c6d4c04"/>
    <ds:schemaRef ds:uri="a0799e09-e326-4f4a-90aa-3c862e2addb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3AEF4F0-969E-4622-A720-734168D323D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A27051D-3D03-4811-9E08-C78513313A69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499</TotalTime>
  <Words>286</Words>
  <Application>Microsoft Office PowerPoint</Application>
  <PresentationFormat>Widescreen</PresentationFormat>
  <Paragraphs>43</Paragraphs>
  <Slides>9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9</vt:i4>
      </vt:variant>
    </vt:vector>
  </HeadingPairs>
  <TitlesOfParts>
    <vt:vector size="15" baseType="lpstr">
      <vt:lpstr>Arial</vt:lpstr>
      <vt:lpstr>Calibri</vt:lpstr>
      <vt:lpstr>Open Sans</vt:lpstr>
      <vt:lpstr>Open Sans Light</vt:lpstr>
      <vt:lpstr>Open Sans SemiBold</vt:lpstr>
      <vt:lpstr>Office-tema</vt:lpstr>
      <vt:lpstr>Transport av funksjonshemmede </vt:lpstr>
      <vt:lpstr>PowerPoint-presentasjon</vt:lpstr>
      <vt:lpstr>Loven:</vt:lpstr>
      <vt:lpstr>Funksjonshemmede?</vt:lpstr>
      <vt:lpstr>Tolkning av «funksjonshemmede»</vt:lpstr>
      <vt:lpstr>Hvor kan det innvilges kjøring?</vt:lpstr>
      <vt:lpstr>Eksempel på retningslinjer</vt:lpstr>
      <vt:lpstr>Huskeliste ved tolkning av «funksjonshemmede»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Tomassen, Jan Harald</dc:creator>
  <cp:lastModifiedBy>Sundelin, Lise Merete</cp:lastModifiedBy>
  <cp:revision>11</cp:revision>
  <dcterms:created xsi:type="dcterms:W3CDTF">2021-01-05T07:16:30Z</dcterms:created>
  <dcterms:modified xsi:type="dcterms:W3CDTF">2021-05-12T07:36:03Z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0x010100CBA6DFF9D2E0D248A99F585027E8EE1A</vt:lpwstr>
  </property>
</Properties>
</file>