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60" r:id="rId3"/>
    <p:sldId id="269" r:id="rId4"/>
    <p:sldId id="257" r:id="rId5"/>
    <p:sldId id="271" r:id="rId6"/>
    <p:sldId id="261" r:id="rId7"/>
    <p:sldId id="272" r:id="rId8"/>
    <p:sldId id="266" r:id="rId9"/>
    <p:sldId id="265" r:id="rId10"/>
    <p:sldId id="267" r:id="rId11"/>
    <p:sldId id="273" r:id="rId12"/>
    <p:sldId id="274" r:id="rId13"/>
    <p:sldId id="277" r:id="rId14"/>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vånå Karin Maria" initials="SKM" lastIdx="1" clrIdx="0">
    <p:extLst>
      <p:ext uri="{19B8F6BF-5375-455C-9EA6-DF929625EA0E}">
        <p15:presenceInfo xmlns:p15="http://schemas.microsoft.com/office/powerpoint/2012/main" userId="S::Karin-Maria.Svana@kld.dep.no::3b339658-b9d0-4c20-b79e-7ab68197179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0709" autoAdjust="0"/>
  </p:normalViewPr>
  <p:slideViewPr>
    <p:cSldViewPr snapToGrid="0">
      <p:cViewPr varScale="1">
        <p:scale>
          <a:sx n="60" d="100"/>
          <a:sy n="60" d="100"/>
        </p:scale>
        <p:origin x="72" y="77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FC30D1-0CBC-44AE-8073-60EF41DDF300}" type="datetimeFigureOut">
              <a:rPr lang="nb-NO" smtClean="0"/>
              <a:t>11.05.2021</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273FCF-7839-4FE5-BA75-6D0285EA3D94}" type="slidenum">
              <a:rPr lang="nb-NO" smtClean="0"/>
              <a:t>‹#›</a:t>
            </a:fld>
            <a:endParaRPr lang="nb-NO"/>
          </a:p>
        </p:txBody>
      </p:sp>
    </p:spTree>
    <p:extLst>
      <p:ext uri="{BB962C8B-B14F-4D97-AF65-F5344CB8AC3E}">
        <p14:creationId xmlns:p14="http://schemas.microsoft.com/office/powerpoint/2010/main" val="3541216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b-NO" dirty="0"/>
          </a:p>
        </p:txBody>
      </p:sp>
      <p:sp>
        <p:nvSpPr>
          <p:cNvPr id="4" name="Plassholder for lysbildenummer 3"/>
          <p:cNvSpPr>
            <a:spLocks noGrp="1"/>
          </p:cNvSpPr>
          <p:nvPr>
            <p:ph type="sldNum" sz="quarter" idx="5"/>
          </p:nvPr>
        </p:nvSpPr>
        <p:spPr/>
        <p:txBody>
          <a:bodyPr/>
          <a:lstStyle/>
          <a:p>
            <a:fld id="{F4273FCF-7839-4FE5-BA75-6D0285EA3D94}" type="slidenum">
              <a:rPr lang="nb-NO" smtClean="0"/>
              <a:t>2</a:t>
            </a:fld>
            <a:endParaRPr lang="nb-NO"/>
          </a:p>
        </p:txBody>
      </p:sp>
    </p:spTree>
    <p:extLst>
      <p:ext uri="{BB962C8B-B14F-4D97-AF65-F5344CB8AC3E}">
        <p14:creationId xmlns:p14="http://schemas.microsoft.com/office/powerpoint/2010/main" val="6932860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F4273FCF-7839-4FE5-BA75-6D0285EA3D94}" type="slidenum">
              <a:rPr lang="nb-NO" smtClean="0"/>
              <a:t>6</a:t>
            </a:fld>
            <a:endParaRPr lang="nb-NO"/>
          </a:p>
        </p:txBody>
      </p:sp>
    </p:spTree>
    <p:extLst>
      <p:ext uri="{BB962C8B-B14F-4D97-AF65-F5344CB8AC3E}">
        <p14:creationId xmlns:p14="http://schemas.microsoft.com/office/powerpoint/2010/main" val="19640518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F4273FCF-7839-4FE5-BA75-6D0285EA3D94}" type="slidenum">
              <a:rPr lang="nb-NO" smtClean="0"/>
              <a:t>7</a:t>
            </a:fld>
            <a:endParaRPr lang="nb-NO"/>
          </a:p>
        </p:txBody>
      </p:sp>
    </p:spTree>
    <p:extLst>
      <p:ext uri="{BB962C8B-B14F-4D97-AF65-F5344CB8AC3E}">
        <p14:creationId xmlns:p14="http://schemas.microsoft.com/office/powerpoint/2010/main" val="25897795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F4273FCF-7839-4FE5-BA75-6D0285EA3D94}" type="slidenum">
              <a:rPr lang="nb-NO" smtClean="0"/>
              <a:t>8</a:t>
            </a:fld>
            <a:endParaRPr lang="nb-NO"/>
          </a:p>
        </p:txBody>
      </p:sp>
    </p:spTree>
    <p:extLst>
      <p:ext uri="{BB962C8B-B14F-4D97-AF65-F5344CB8AC3E}">
        <p14:creationId xmlns:p14="http://schemas.microsoft.com/office/powerpoint/2010/main" val="19624461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F4273FCF-7839-4FE5-BA75-6D0285EA3D94}" type="slidenum">
              <a:rPr lang="nb-NO" smtClean="0"/>
              <a:t>9</a:t>
            </a:fld>
            <a:endParaRPr lang="nb-NO"/>
          </a:p>
        </p:txBody>
      </p:sp>
    </p:spTree>
    <p:extLst>
      <p:ext uri="{BB962C8B-B14F-4D97-AF65-F5344CB8AC3E}">
        <p14:creationId xmlns:p14="http://schemas.microsoft.com/office/powerpoint/2010/main" val="220009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F4273FCF-7839-4FE5-BA75-6D0285EA3D94}" type="slidenum">
              <a:rPr lang="nb-NO" smtClean="0"/>
              <a:t>10</a:t>
            </a:fld>
            <a:endParaRPr lang="nb-NO"/>
          </a:p>
        </p:txBody>
      </p:sp>
    </p:spTree>
    <p:extLst>
      <p:ext uri="{BB962C8B-B14F-4D97-AF65-F5344CB8AC3E}">
        <p14:creationId xmlns:p14="http://schemas.microsoft.com/office/powerpoint/2010/main" val="18368899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F4273FCF-7839-4FE5-BA75-6D0285EA3D94}" type="slidenum">
              <a:rPr lang="nb-NO" smtClean="0"/>
              <a:t>11</a:t>
            </a:fld>
            <a:endParaRPr lang="nb-NO"/>
          </a:p>
        </p:txBody>
      </p:sp>
    </p:spTree>
    <p:extLst>
      <p:ext uri="{BB962C8B-B14F-4D97-AF65-F5344CB8AC3E}">
        <p14:creationId xmlns:p14="http://schemas.microsoft.com/office/powerpoint/2010/main" val="37167387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telside HVIT ">
    <p:bg>
      <p:bgRef idx="1002">
        <a:schemeClr val="bg2"/>
      </p:bgRef>
    </p:bg>
    <p:spTree>
      <p:nvGrpSpPr>
        <p:cNvPr id="1" name=""/>
        <p:cNvGrpSpPr/>
        <p:nvPr/>
      </p:nvGrpSpPr>
      <p:grpSpPr>
        <a:xfrm>
          <a:off x="0" y="0"/>
          <a:ext cx="0" cy="0"/>
          <a:chOff x="0" y="0"/>
          <a:chExt cx="0" cy="0"/>
        </a:xfrm>
      </p:grpSpPr>
      <p:sp>
        <p:nvSpPr>
          <p:cNvPr id="5" name="Plassholder for bilde 4" title="Klikk ikonet for å legge til et bilde"/>
          <p:cNvSpPr>
            <a:spLocks noGrp="1"/>
          </p:cNvSpPr>
          <p:nvPr>
            <p:ph type="pic" sz="quarter" idx="18" hasCustomPrompt="1"/>
          </p:nvPr>
        </p:nvSpPr>
        <p:spPr>
          <a:xfrm>
            <a:off x="0" y="0"/>
            <a:ext cx="12211050" cy="6858000"/>
          </a:xfrm>
          <a:solidFill>
            <a:schemeClr val="accent4">
              <a:lumMod val="75000"/>
            </a:schemeClr>
          </a:solidFill>
        </p:spPr>
        <p:txBody>
          <a:bodyPr wrap="none" lIns="1800000" tIns="36000" anchor="ctr" anchorCtr="1">
            <a:noAutofit/>
          </a:bodyPr>
          <a:lstStyle>
            <a:lvl1pPr marL="0" marR="0" indent="0" algn="r" defTabSz="914400" rtl="0" eaLnBrk="1" fontAlgn="auto" latinLnBrk="0" hangingPunct="1">
              <a:lnSpc>
                <a:spcPct val="100000"/>
              </a:lnSpc>
              <a:spcBef>
                <a:spcPts val="1000"/>
              </a:spcBef>
              <a:spcAft>
                <a:spcPts val="0"/>
              </a:spcAft>
              <a:buClrTx/>
              <a:buSzTx/>
              <a:buFontTx/>
              <a:buNone/>
              <a:tabLst/>
              <a:defRPr sz="1400">
                <a:solidFill>
                  <a:schemeClr val="bg2">
                    <a:lumMod val="85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nb-NO" dirty="0"/>
              <a:t>Sett inn bilde</a:t>
            </a:r>
          </a:p>
        </p:txBody>
      </p:sp>
      <p:sp>
        <p:nvSpPr>
          <p:cNvPr id="25" name="Plassholder for tekst 24"/>
          <p:cNvSpPr>
            <a:spLocks noGrp="1"/>
          </p:cNvSpPr>
          <p:nvPr>
            <p:ph type="body" sz="quarter" idx="24" hasCustomPrompt="1"/>
          </p:nvPr>
        </p:nvSpPr>
        <p:spPr>
          <a:xfrm>
            <a:off x="-19050" y="0"/>
            <a:ext cx="12211050" cy="850362"/>
          </a:xfrm>
          <a:blipFill dpi="0" rotWithShape="1">
            <a:blip r:embed="rId2">
              <a:alphaModFix amt="80000"/>
            </a:blip>
            <a:srcRect/>
            <a:stretch>
              <a:fillRect/>
            </a:stretch>
          </a:blipFill>
        </p:spPr>
        <p:txBody>
          <a:bodyPr>
            <a:normAutofit/>
          </a:bodyPr>
          <a:lstStyle>
            <a:lvl1pPr marL="0" indent="0">
              <a:buNone/>
              <a:defRPr sz="200"/>
            </a:lvl1pPr>
          </a:lstStyle>
          <a:p>
            <a:pPr lvl="0"/>
            <a:r>
              <a:rPr lang="en-US" dirty="0"/>
              <a:t>?</a:t>
            </a:r>
            <a:endParaRPr lang="nb-NO" dirty="0"/>
          </a:p>
        </p:txBody>
      </p:sp>
      <p:sp>
        <p:nvSpPr>
          <p:cNvPr id="22" name="Plassholder for tekst 18"/>
          <p:cNvSpPr>
            <a:spLocks noGrp="1"/>
          </p:cNvSpPr>
          <p:nvPr>
            <p:ph type="body" sz="quarter" idx="23" hasCustomPrompt="1"/>
          </p:nvPr>
        </p:nvSpPr>
        <p:spPr>
          <a:xfrm>
            <a:off x="-19050" y="2032921"/>
            <a:ext cx="6121270" cy="2160000"/>
          </a:xfrm>
          <a:solidFill>
            <a:schemeClr val="tx1">
              <a:alpha val="80000"/>
            </a:schemeClr>
          </a:solidFill>
        </p:spPr>
        <p:txBody>
          <a:bodyPr lIns="792000" rIns="144000" anchor="ctr" anchorCtr="0">
            <a:noAutofit/>
          </a:bodyPr>
          <a:lstStyle>
            <a:lvl1pPr marL="0" indent="0">
              <a:buNone/>
              <a:defRPr sz="3600" b="1" baseline="0">
                <a:solidFill>
                  <a:schemeClr val="bg1"/>
                </a:solidFill>
                <a:latin typeface="Arial" panose="020B0604020202020204" pitchFamily="34" charset="0"/>
                <a:ea typeface="Open Sans Semibold" panose="020B0706030804020204" pitchFamily="34" charset="0"/>
                <a:cs typeface="Arial" panose="020B0604020202020204" pitchFamily="34" charset="0"/>
              </a:defRPr>
            </a:lvl1pPr>
          </a:lstStyle>
          <a:p>
            <a:pPr lvl="0"/>
            <a:r>
              <a:rPr lang="en-US" dirty="0" err="1"/>
              <a:t>Tittel</a:t>
            </a:r>
            <a:r>
              <a:rPr lang="en-US" dirty="0"/>
              <a:t> p</a:t>
            </a:r>
            <a:r>
              <a:rPr lang="nb-NO" dirty="0"/>
              <a:t>å maks tre linjer</a:t>
            </a:r>
          </a:p>
        </p:txBody>
      </p:sp>
      <p:sp>
        <p:nvSpPr>
          <p:cNvPr id="3" name="Plassholder for tekst 2"/>
          <p:cNvSpPr>
            <a:spLocks noGrp="1"/>
          </p:cNvSpPr>
          <p:nvPr>
            <p:ph type="body" sz="quarter" idx="16" hasCustomPrompt="1"/>
          </p:nvPr>
        </p:nvSpPr>
        <p:spPr>
          <a:xfrm>
            <a:off x="-19050" y="4192921"/>
            <a:ext cx="6121270" cy="336798"/>
          </a:xfrm>
          <a:solidFill>
            <a:schemeClr val="tx1">
              <a:lumMod val="65000"/>
              <a:lumOff val="35000"/>
              <a:alpha val="77647"/>
            </a:schemeClr>
          </a:solidFill>
        </p:spPr>
        <p:txBody>
          <a:bodyPr rIns="144000" anchor="ctr" anchorCtr="0">
            <a:noAutofit/>
          </a:bodyPr>
          <a:lstStyle>
            <a:lvl1pPr marL="396000" indent="0" algn="r">
              <a:lnSpc>
                <a:spcPts val="2300"/>
              </a:lnSpc>
              <a:spcBef>
                <a:spcPts val="0"/>
              </a:spcBef>
              <a:spcAft>
                <a:spcPts val="0"/>
              </a:spcAft>
              <a:buNone/>
              <a:defRPr sz="1800" baseline="0">
                <a:solidFill>
                  <a:schemeClr val="bg1"/>
                </a:solidFill>
              </a:defRPr>
            </a:lvl1pPr>
          </a:lstStyle>
          <a:p>
            <a:pPr lvl="0"/>
            <a:r>
              <a:rPr lang="en-US" dirty="0" err="1"/>
              <a:t>Navn</a:t>
            </a:r>
            <a:r>
              <a:rPr lang="en-US" dirty="0"/>
              <a:t> p</a:t>
            </a:r>
            <a:r>
              <a:rPr lang="nb-NO" dirty="0"/>
              <a:t>å foredragsholder</a:t>
            </a:r>
          </a:p>
        </p:txBody>
      </p:sp>
      <p:sp>
        <p:nvSpPr>
          <p:cNvPr id="10" name="Plassholder for tekst 2"/>
          <p:cNvSpPr>
            <a:spLocks noGrp="1"/>
          </p:cNvSpPr>
          <p:nvPr>
            <p:ph type="body" sz="quarter" idx="17" hasCustomPrompt="1"/>
          </p:nvPr>
        </p:nvSpPr>
        <p:spPr>
          <a:xfrm>
            <a:off x="-19050" y="4529719"/>
            <a:ext cx="6121270" cy="336798"/>
          </a:xfrm>
          <a:solidFill>
            <a:schemeClr val="tx1">
              <a:lumMod val="65000"/>
              <a:lumOff val="35000"/>
              <a:alpha val="78000"/>
            </a:schemeClr>
          </a:solidFill>
        </p:spPr>
        <p:txBody>
          <a:bodyPr rIns="144000" anchor="ctr" anchorCtr="0">
            <a:noAutofit/>
          </a:bodyPr>
          <a:lstStyle>
            <a:lvl1pPr marL="396000" indent="0" algn="r">
              <a:lnSpc>
                <a:spcPts val="2300"/>
              </a:lnSpc>
              <a:spcBef>
                <a:spcPts val="0"/>
              </a:spcBef>
              <a:buNone/>
              <a:defRPr sz="1400">
                <a:solidFill>
                  <a:schemeClr val="bg1"/>
                </a:solidFill>
              </a:defRPr>
            </a:lvl1pPr>
          </a:lstStyle>
          <a:p>
            <a:pPr lvl="0"/>
            <a:r>
              <a:rPr lang="nb-NO" dirty="0"/>
              <a:t>Sted og dato</a:t>
            </a:r>
          </a:p>
        </p:txBody>
      </p:sp>
      <p:sp>
        <p:nvSpPr>
          <p:cNvPr id="8" name="Plassholder for tekst 3"/>
          <p:cNvSpPr>
            <a:spLocks noGrp="1"/>
          </p:cNvSpPr>
          <p:nvPr>
            <p:ph type="body" sz="quarter" idx="15" hasCustomPrompt="1"/>
          </p:nvPr>
        </p:nvSpPr>
        <p:spPr>
          <a:xfrm>
            <a:off x="8131359" y="6407992"/>
            <a:ext cx="4060641" cy="450008"/>
          </a:xfrm>
        </p:spPr>
        <p:txBody>
          <a:bodyPr rIns="180000">
            <a:normAutofit/>
          </a:bodyPr>
          <a:lstStyle>
            <a:lvl1pPr marL="0" indent="0" algn="r">
              <a:buNone/>
              <a:defRPr sz="1000" baseline="0">
                <a:solidFill>
                  <a:schemeClr val="bg2">
                    <a:lumMod val="75000"/>
                  </a:schemeClr>
                </a:solidFill>
              </a:defRPr>
            </a:lvl1pPr>
          </a:lstStyle>
          <a:p>
            <a:pPr lvl="0"/>
            <a:r>
              <a:rPr lang="nb-NO" dirty="0"/>
              <a:t>Foto: © Navn på fotograf og bildebyrå</a:t>
            </a:r>
          </a:p>
        </p:txBody>
      </p:sp>
    </p:spTree>
    <p:extLst>
      <p:ext uri="{BB962C8B-B14F-4D97-AF65-F5344CB8AC3E}">
        <p14:creationId xmlns:p14="http://schemas.microsoft.com/office/powerpoint/2010/main" val="34354967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2">
                                            <p:bg/>
                                          </p:spTgt>
                                        </p:tgtEl>
                                        <p:attrNameLst>
                                          <p:attrName>style.visibility</p:attrName>
                                        </p:attrNameLst>
                                      </p:cBhvr>
                                      <p:to>
                                        <p:strVal val="visible"/>
                                      </p:to>
                                    </p:set>
                                    <p:animEffect transition="in" filter="fade">
                                      <p:cBhvr>
                                        <p:cTn id="7" dur="1250"/>
                                        <p:tgtEl>
                                          <p:spTgt spid="22">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xEl>
                                              <p:pRg st="0" end="0"/>
                                            </p:txEl>
                                          </p:spTgt>
                                        </p:tgtEl>
                                        <p:attrNameLst>
                                          <p:attrName>style.visibility</p:attrName>
                                        </p:attrNameLst>
                                      </p:cBhvr>
                                      <p:to>
                                        <p:strVal val="visible"/>
                                      </p:to>
                                    </p:set>
                                    <p:animEffect transition="in" filter="fade">
                                      <p:cBhvr>
                                        <p:cTn id="10" dur="1250"/>
                                        <p:tgtEl>
                                          <p:spTgt spid="22">
                                            <p:txEl>
                                              <p:pRg st="0" end="0"/>
                                            </p:txEl>
                                          </p:spTgt>
                                        </p:tgtEl>
                                      </p:cBhvr>
                                    </p:animEffect>
                                  </p:childTnLst>
                                </p:cTn>
                              </p:par>
                            </p:childTnLst>
                          </p:cTn>
                        </p:par>
                        <p:par>
                          <p:cTn id="11" fill="hold">
                            <p:stCondLst>
                              <p:cond delay="1250"/>
                            </p:stCondLst>
                            <p:childTnLst>
                              <p:par>
                                <p:cTn id="12" presetID="10" presetClass="entr" presetSubtype="0" fill="hold" grpId="0" nodeType="afterEffect">
                                  <p:stCondLst>
                                    <p:cond delay="0"/>
                                  </p:stCondLst>
                                  <p:childTnLst>
                                    <p:set>
                                      <p:cBhvr>
                                        <p:cTn id="13" dur="1" fill="hold">
                                          <p:stCondLst>
                                            <p:cond delay="0"/>
                                          </p:stCondLst>
                                        </p:cTn>
                                        <p:tgtEl>
                                          <p:spTgt spid="3">
                                            <p:bg/>
                                          </p:spTgt>
                                        </p:tgtEl>
                                        <p:attrNameLst>
                                          <p:attrName>style.visibility</p:attrName>
                                        </p:attrNameLst>
                                      </p:cBhvr>
                                      <p:to>
                                        <p:strVal val="visible"/>
                                      </p:to>
                                    </p:set>
                                    <p:animEffect transition="in" filter="fade">
                                      <p:cBhvr>
                                        <p:cTn id="14" dur="1250"/>
                                        <p:tgtEl>
                                          <p:spTgt spid="3">
                                            <p:bg/>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1250"/>
                                        <p:tgtEl>
                                          <p:spTgt spid="3">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0">
                                            <p:bg/>
                                          </p:spTgt>
                                        </p:tgtEl>
                                        <p:attrNameLst>
                                          <p:attrName>style.visibility</p:attrName>
                                        </p:attrNameLst>
                                      </p:cBhvr>
                                      <p:to>
                                        <p:strVal val="visible"/>
                                      </p:to>
                                    </p:set>
                                    <p:animEffect transition="in" filter="fade">
                                      <p:cBhvr>
                                        <p:cTn id="20" dur="1250"/>
                                        <p:tgtEl>
                                          <p:spTgt spid="10">
                                            <p:bg/>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125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uiExpand="1" build="p" animBg="1">
        <p:tmplLst>
          <p:tmpl>
            <p:tnLst>
              <p:par>
                <p:cTn presetID="10" presetClass="entr" presetSubtype="0"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1250"/>
                        <p:tgtEl>
                          <p:spTgt spid="22"/>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1250"/>
                        <p:tgtEl>
                          <p:spTgt spid="22"/>
                        </p:tgtEl>
                      </p:cBhvr>
                    </p:animEffect>
                  </p:childTnLst>
                </p:cTn>
              </p:par>
            </p:tnLst>
          </p:tmpl>
        </p:tmplLst>
      </p:bldP>
      <p:bldP spid="3" grpId="0" uiExpand="1" build="p" animBg="1">
        <p:tmplLst>
          <p:tmpl>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250"/>
                        <p:tgtEl>
                          <p:spTgt spid="3"/>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250"/>
                        <p:tgtEl>
                          <p:spTgt spid="3"/>
                        </p:tgtEl>
                      </p:cBhvr>
                    </p:animEffect>
                  </p:childTnLst>
                </p:cTn>
              </p:par>
            </p:tnLst>
          </p:tmpl>
        </p:tmplLst>
      </p:bldP>
      <p:bldP spid="10" grpId="0" uiExpand="1" build="p" animBg="1">
        <p:tmplLst>
          <p:tmpl>
            <p:tnLst>
              <p:par>
                <p:cTn presetID="10" presetClass="entr" presetSubtype="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1250"/>
                        <p:tgtEl>
                          <p:spTgt spid="10"/>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1250"/>
                        <p:tgtEl>
                          <p:spTgt spid="10"/>
                        </p:tgtEl>
                      </p:cBhvr>
                    </p:animEffect>
                  </p:childTnLst>
                </p:cTn>
              </p:par>
            </p:tnLst>
          </p:tmpl>
        </p:tmplLst>
      </p:bldP>
    </p:bldLst>
  </p:timing>
  <p:extLst>
    <p:ext uri="{DCECCB84-F9BA-43D5-87BE-67443E8EF086}">
      <p15:sldGuideLst xmlns:p15="http://schemas.microsoft.com/office/powerpoint/2012/main">
        <p15:guide id="1" orient="horz" pos="2160">
          <p15:clr>
            <a:srgbClr val="FBAE40"/>
          </p15:clr>
        </p15:guide>
        <p15:guide id="3"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Deltittel med bilde HVIT ">
    <p:spTree>
      <p:nvGrpSpPr>
        <p:cNvPr id="1" name=""/>
        <p:cNvGrpSpPr/>
        <p:nvPr/>
      </p:nvGrpSpPr>
      <p:grpSpPr>
        <a:xfrm>
          <a:off x="0" y="0"/>
          <a:ext cx="0" cy="0"/>
          <a:chOff x="0" y="0"/>
          <a:chExt cx="0" cy="0"/>
        </a:xfrm>
      </p:grpSpPr>
      <p:sp>
        <p:nvSpPr>
          <p:cNvPr id="8" name="Plassholder for bilde 5"/>
          <p:cNvSpPr>
            <a:spLocks noGrp="1"/>
          </p:cNvSpPr>
          <p:nvPr>
            <p:ph type="pic" sz="quarter" idx="16" hasCustomPrompt="1"/>
          </p:nvPr>
        </p:nvSpPr>
        <p:spPr>
          <a:xfrm>
            <a:off x="0" y="0"/>
            <a:ext cx="12192000" cy="6858000"/>
          </a:xfrm>
        </p:spPr>
        <p:txBody>
          <a:bodyPr lIns="1620000" anchor="ctr" anchorCtr="0">
            <a:normAutofit/>
          </a:bodyPr>
          <a:lstStyle>
            <a:lvl1pPr marL="0" indent="0" algn="ctr">
              <a:buNone/>
              <a:defRPr sz="1400">
                <a:solidFill>
                  <a:schemeClr val="bg1">
                    <a:lumMod val="50000"/>
                  </a:schemeClr>
                </a:solidFill>
              </a:defRPr>
            </a:lvl1pPr>
          </a:lstStyle>
          <a:p>
            <a:r>
              <a:rPr lang="nb-NO" dirty="0"/>
              <a:t>Sett inn bilde</a:t>
            </a:r>
          </a:p>
        </p:txBody>
      </p:sp>
      <p:sp>
        <p:nvSpPr>
          <p:cNvPr id="4" name="Plassholder for tekst 15"/>
          <p:cNvSpPr>
            <a:spLocks noGrp="1"/>
          </p:cNvSpPr>
          <p:nvPr>
            <p:ph type="body" sz="quarter" idx="11" hasCustomPrompt="1"/>
          </p:nvPr>
        </p:nvSpPr>
        <p:spPr>
          <a:xfrm>
            <a:off x="0" y="3429000"/>
            <a:ext cx="6120000" cy="1732839"/>
          </a:xfrm>
          <a:solidFill>
            <a:schemeClr val="tx1">
              <a:alpha val="80000"/>
            </a:schemeClr>
          </a:solidFill>
        </p:spPr>
        <p:txBody>
          <a:bodyPr lIns="792000" anchor="ctr">
            <a:normAutofit/>
          </a:bodyPr>
          <a:lstStyle>
            <a:lvl1pPr marL="0" indent="0">
              <a:lnSpc>
                <a:spcPts val="4200"/>
              </a:lnSpc>
              <a:spcBef>
                <a:spcPts val="0"/>
              </a:spcBef>
              <a:buNone/>
              <a:defRPr sz="3600" b="1" baseline="0">
                <a:solidFill>
                  <a:schemeClr val="bg1"/>
                </a:solidFill>
                <a:latin typeface="Arial" panose="020B0604020202020204" pitchFamily="34" charset="0"/>
                <a:ea typeface="Open Sans Semibold" panose="020B0706030804020204" pitchFamily="34" charset="0"/>
                <a:cs typeface="Arial" panose="020B0604020202020204" pitchFamily="34" charset="0"/>
              </a:defRPr>
            </a:lvl1pPr>
          </a:lstStyle>
          <a:p>
            <a:pPr lvl="0"/>
            <a:r>
              <a:rPr lang="nb-NO" dirty="0"/>
              <a:t>Skriv inn deltittel her</a:t>
            </a:r>
          </a:p>
        </p:txBody>
      </p:sp>
      <p:sp>
        <p:nvSpPr>
          <p:cNvPr id="7" name="Plassholder for tekst 3"/>
          <p:cNvSpPr>
            <a:spLocks noGrp="1"/>
          </p:cNvSpPr>
          <p:nvPr>
            <p:ph type="body" sz="quarter" idx="15" hasCustomPrompt="1"/>
          </p:nvPr>
        </p:nvSpPr>
        <p:spPr>
          <a:xfrm>
            <a:off x="8131359" y="6407992"/>
            <a:ext cx="4060641" cy="450008"/>
          </a:xfrm>
        </p:spPr>
        <p:txBody>
          <a:bodyPr rIns="180000">
            <a:normAutofit/>
          </a:bodyPr>
          <a:lstStyle>
            <a:lvl1pPr marL="0" indent="0" algn="r">
              <a:buNone/>
              <a:defRPr sz="1000" baseline="0">
                <a:solidFill>
                  <a:schemeClr val="bg2">
                    <a:lumMod val="75000"/>
                  </a:schemeClr>
                </a:solidFill>
              </a:defRPr>
            </a:lvl1pPr>
          </a:lstStyle>
          <a:p>
            <a:pPr lvl="0"/>
            <a:r>
              <a:rPr lang="nb-NO" dirty="0"/>
              <a:t>Foto: © Navn på fotograf og bildebyrå</a:t>
            </a:r>
          </a:p>
        </p:txBody>
      </p:sp>
      <p:sp>
        <p:nvSpPr>
          <p:cNvPr id="5" name="Plassholder for tekst 2"/>
          <p:cNvSpPr>
            <a:spLocks noGrp="1" noChangeAspect="1"/>
          </p:cNvSpPr>
          <p:nvPr>
            <p:ph type="body" sz="quarter" idx="17" hasCustomPrompt="1"/>
          </p:nvPr>
        </p:nvSpPr>
        <p:spPr>
          <a:xfrm>
            <a:off x="360000" y="6282000"/>
            <a:ext cx="1630800" cy="432000"/>
          </a:xfrm>
          <a:blipFill dpi="0" rotWithShape="1">
            <a:blip r:embed="rId2"/>
            <a:srcRect/>
            <a:stretch>
              <a:fillRect/>
            </a:stretch>
          </a:blipFill>
        </p:spPr>
        <p:txBody>
          <a:bodyPr lIns="0" tIns="0" rIns="0" bIns="0">
            <a:normAutofit/>
          </a:bodyPr>
          <a:lstStyle>
            <a:lvl1pPr marL="0" indent="0">
              <a:buNone/>
              <a:defRPr sz="200"/>
            </a:lvl1pPr>
          </a:lstStyle>
          <a:p>
            <a:pPr lvl="0"/>
            <a:r>
              <a:rPr lang="nb-NO" dirty="0"/>
              <a:t>.</a:t>
            </a:r>
          </a:p>
        </p:txBody>
      </p:sp>
    </p:spTree>
    <p:extLst>
      <p:ext uri="{BB962C8B-B14F-4D97-AF65-F5344CB8AC3E}">
        <p14:creationId xmlns:p14="http://schemas.microsoft.com/office/powerpoint/2010/main" val="4034580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1000"/>
                                        <p:tgtEl>
                                          <p:spTgt spid="4">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fade">
                                      <p:cBhvr>
                                        <p:cTn id="10" dur="1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tmplLst>
          <p:tmpl>
            <p:tnLst>
              <p:par>
                <p:cTn presetID="10" presetClass="entr" presetSubtype="0"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 Tom side HVI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bunntekst 2"/>
          <p:cNvSpPr>
            <a:spLocks noGrp="1"/>
          </p:cNvSpPr>
          <p:nvPr>
            <p:ph type="ftr" sz="quarter" idx="10"/>
          </p:nvPr>
        </p:nvSpPr>
        <p:spPr>
          <a:xfrm>
            <a:off x="2808000" y="6317146"/>
            <a:ext cx="7020000" cy="360000"/>
          </a:xfrm>
        </p:spPr>
        <p:txBody>
          <a:bodyPr/>
          <a:lstStyle/>
          <a:p>
            <a:endParaRPr lang="nb-NO" dirty="0"/>
          </a:p>
        </p:txBody>
      </p:sp>
      <p:sp>
        <p:nvSpPr>
          <p:cNvPr id="4" name="Plassholder for dato 3"/>
          <p:cNvSpPr>
            <a:spLocks noGrp="1"/>
          </p:cNvSpPr>
          <p:nvPr>
            <p:ph type="dt" sz="half" idx="11"/>
          </p:nvPr>
        </p:nvSpPr>
        <p:spPr/>
        <p:txBody>
          <a:bodyPr/>
          <a:lstStyle/>
          <a:p>
            <a:fld id="{6BE02187-CEFE-4571-ADC1-9CB5A875D88E}" type="datetime1">
              <a:rPr lang="nb-NO" smtClean="0"/>
              <a:t>11.05.2021</a:t>
            </a:fld>
            <a:endParaRPr lang="nb-NO" dirty="0"/>
          </a:p>
        </p:txBody>
      </p:sp>
      <p:sp>
        <p:nvSpPr>
          <p:cNvPr id="5" name="Plassholder for lysbildenummer 4"/>
          <p:cNvSpPr>
            <a:spLocks noGrp="1"/>
          </p:cNvSpPr>
          <p:nvPr>
            <p:ph type="sldNum" sz="quarter" idx="12"/>
          </p:nvPr>
        </p:nvSpPr>
        <p:spPr/>
        <p:txBody>
          <a:bodyPr/>
          <a:lstStyle/>
          <a:p>
            <a:fld id="{29E3B291-050D-4A82-B0A1-DB349FC61753}" type="slidenum">
              <a:rPr lang="nb-NO" smtClean="0"/>
              <a:pPr/>
              <a:t>‹#›</a:t>
            </a:fld>
            <a:endParaRPr lang="nb-NO" dirty="0"/>
          </a:p>
        </p:txBody>
      </p:sp>
    </p:spTree>
    <p:extLst>
      <p:ext uri="{BB962C8B-B14F-4D97-AF65-F5344CB8AC3E}">
        <p14:creationId xmlns:p14="http://schemas.microsoft.com/office/powerpoint/2010/main" val="173043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Avslutningsside HVIT ">
    <p:bg>
      <p:bgRef idx="1001">
        <a:schemeClr val="bg1"/>
      </p:bgRef>
    </p:bg>
    <p:spTree>
      <p:nvGrpSpPr>
        <p:cNvPr id="1" name=""/>
        <p:cNvGrpSpPr/>
        <p:nvPr/>
      </p:nvGrpSpPr>
      <p:grpSpPr>
        <a:xfrm>
          <a:off x="0" y="0"/>
          <a:ext cx="0" cy="0"/>
          <a:chOff x="0" y="0"/>
          <a:chExt cx="0" cy="0"/>
        </a:xfrm>
      </p:grpSpPr>
      <p:pic>
        <p:nvPicPr>
          <p:cNvPr id="2" name="Bild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23280" y="3011400"/>
            <a:ext cx="3152054" cy="835200"/>
          </a:xfrm>
          <a:prstGeom prst="rect">
            <a:avLst/>
          </a:prstGeom>
        </p:spPr>
      </p:pic>
    </p:spTree>
    <p:extLst>
      <p:ext uri="{BB962C8B-B14F-4D97-AF65-F5344CB8AC3E}">
        <p14:creationId xmlns:p14="http://schemas.microsoft.com/office/powerpoint/2010/main" val="294561313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750" advClick="0" advTm="5000">
        <p:fade/>
      </p:transition>
    </mc:Choice>
    <mc:Fallback xmlns="">
      <p:transition spd="slow" advClick="0" advTm="5000">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Tittelside SORT ">
    <p:bg>
      <p:bgRef idx="1002">
        <a:schemeClr val="bg2"/>
      </p:bgRef>
    </p:bg>
    <p:spTree>
      <p:nvGrpSpPr>
        <p:cNvPr id="1" name=""/>
        <p:cNvGrpSpPr/>
        <p:nvPr/>
      </p:nvGrpSpPr>
      <p:grpSpPr>
        <a:xfrm>
          <a:off x="0" y="0"/>
          <a:ext cx="0" cy="0"/>
          <a:chOff x="0" y="0"/>
          <a:chExt cx="0" cy="0"/>
        </a:xfrm>
      </p:grpSpPr>
      <p:sp>
        <p:nvSpPr>
          <p:cNvPr id="5" name="Plassholder for bilde 4" title="Klikk ikonet for å legge til et bilde"/>
          <p:cNvSpPr>
            <a:spLocks noGrp="1"/>
          </p:cNvSpPr>
          <p:nvPr>
            <p:ph type="pic" sz="quarter" idx="18" hasCustomPrompt="1"/>
          </p:nvPr>
        </p:nvSpPr>
        <p:spPr>
          <a:xfrm>
            <a:off x="0" y="0"/>
            <a:ext cx="12211050" cy="6858000"/>
          </a:xfrm>
          <a:solidFill>
            <a:schemeClr val="tx1">
              <a:lumMod val="75000"/>
              <a:lumOff val="25000"/>
            </a:schemeClr>
          </a:solidFill>
        </p:spPr>
        <p:txBody>
          <a:bodyPr wrap="none" lIns="1800000" tIns="36000" anchor="ctr" anchorCtr="1">
            <a:noAutofit/>
          </a:bodyPr>
          <a:lstStyle>
            <a:lvl1pPr marL="0" marR="0" indent="0" algn="r" defTabSz="914400" rtl="0" eaLnBrk="1" fontAlgn="auto" latinLnBrk="0" hangingPunct="1">
              <a:lnSpc>
                <a:spcPct val="100000"/>
              </a:lnSpc>
              <a:spcBef>
                <a:spcPts val="1000"/>
              </a:spcBef>
              <a:spcAft>
                <a:spcPts val="0"/>
              </a:spcAft>
              <a:buClrTx/>
              <a:buSzTx/>
              <a:buFontTx/>
              <a:buNone/>
              <a:tabLst/>
              <a:defRPr sz="1400">
                <a:solidFill>
                  <a:schemeClr val="bg2">
                    <a:lumMod val="75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nb-NO" dirty="0"/>
              <a:t>Sett inn bilde</a:t>
            </a:r>
          </a:p>
        </p:txBody>
      </p:sp>
      <p:sp>
        <p:nvSpPr>
          <p:cNvPr id="25" name="Plassholder for tekst 24"/>
          <p:cNvSpPr>
            <a:spLocks noGrp="1"/>
          </p:cNvSpPr>
          <p:nvPr>
            <p:ph type="body" sz="quarter" idx="24" hasCustomPrompt="1"/>
          </p:nvPr>
        </p:nvSpPr>
        <p:spPr>
          <a:xfrm>
            <a:off x="-19050" y="0"/>
            <a:ext cx="12211050" cy="850362"/>
          </a:xfrm>
          <a:blipFill dpi="0" rotWithShape="1">
            <a:blip r:embed="rId2">
              <a:alphaModFix amt="80000"/>
            </a:blip>
            <a:srcRect/>
            <a:stretch>
              <a:fillRect/>
            </a:stretch>
          </a:blipFill>
        </p:spPr>
        <p:txBody>
          <a:bodyPr>
            <a:normAutofit/>
          </a:bodyPr>
          <a:lstStyle>
            <a:lvl1pPr marL="0" indent="0">
              <a:buNone/>
              <a:defRPr sz="200"/>
            </a:lvl1pPr>
          </a:lstStyle>
          <a:p>
            <a:pPr lvl="0"/>
            <a:r>
              <a:rPr lang="en-US" dirty="0"/>
              <a:t>?</a:t>
            </a:r>
            <a:endParaRPr lang="nb-NO" dirty="0"/>
          </a:p>
        </p:txBody>
      </p:sp>
      <p:sp>
        <p:nvSpPr>
          <p:cNvPr id="22" name="Plassholder for tekst 18"/>
          <p:cNvSpPr>
            <a:spLocks noGrp="1"/>
          </p:cNvSpPr>
          <p:nvPr>
            <p:ph type="body" sz="quarter" idx="23" hasCustomPrompt="1"/>
          </p:nvPr>
        </p:nvSpPr>
        <p:spPr>
          <a:xfrm>
            <a:off x="-19050" y="2032921"/>
            <a:ext cx="6121270" cy="2160000"/>
          </a:xfrm>
          <a:solidFill>
            <a:schemeClr val="tx1">
              <a:alpha val="80000"/>
            </a:schemeClr>
          </a:solidFill>
        </p:spPr>
        <p:txBody>
          <a:bodyPr lIns="792000" rIns="144000" anchor="ctr" anchorCtr="0">
            <a:noAutofit/>
          </a:bodyPr>
          <a:lstStyle>
            <a:lvl1pPr marL="0" indent="0">
              <a:buNone/>
              <a:defRPr sz="3600" b="1" baseline="0">
                <a:solidFill>
                  <a:schemeClr val="bg1"/>
                </a:solidFill>
                <a:latin typeface="Arial" panose="020B0604020202020204" pitchFamily="34" charset="0"/>
                <a:ea typeface="Open Sans Semibold" panose="020B0706030804020204" pitchFamily="34" charset="0"/>
                <a:cs typeface="Arial" panose="020B0604020202020204" pitchFamily="34" charset="0"/>
              </a:defRPr>
            </a:lvl1pPr>
          </a:lstStyle>
          <a:p>
            <a:pPr lvl="0"/>
            <a:r>
              <a:rPr lang="en-US" dirty="0" err="1"/>
              <a:t>Tittel</a:t>
            </a:r>
            <a:r>
              <a:rPr lang="en-US" dirty="0"/>
              <a:t> p</a:t>
            </a:r>
            <a:r>
              <a:rPr lang="nb-NO" dirty="0"/>
              <a:t>å maks tre linjer</a:t>
            </a:r>
          </a:p>
        </p:txBody>
      </p:sp>
      <p:sp>
        <p:nvSpPr>
          <p:cNvPr id="3" name="Plassholder for tekst 2"/>
          <p:cNvSpPr>
            <a:spLocks noGrp="1"/>
          </p:cNvSpPr>
          <p:nvPr>
            <p:ph type="body" sz="quarter" idx="16" hasCustomPrompt="1"/>
          </p:nvPr>
        </p:nvSpPr>
        <p:spPr>
          <a:xfrm>
            <a:off x="-19050" y="4192921"/>
            <a:ext cx="6121270" cy="336798"/>
          </a:xfrm>
          <a:solidFill>
            <a:schemeClr val="tx1">
              <a:lumMod val="65000"/>
              <a:lumOff val="35000"/>
              <a:alpha val="77647"/>
            </a:schemeClr>
          </a:solidFill>
        </p:spPr>
        <p:txBody>
          <a:bodyPr rIns="144000" anchor="ctr" anchorCtr="0">
            <a:noAutofit/>
          </a:bodyPr>
          <a:lstStyle>
            <a:lvl1pPr marL="396000" indent="0" algn="r">
              <a:lnSpc>
                <a:spcPts val="2300"/>
              </a:lnSpc>
              <a:spcBef>
                <a:spcPts val="0"/>
              </a:spcBef>
              <a:spcAft>
                <a:spcPts val="0"/>
              </a:spcAft>
              <a:buNone/>
              <a:defRPr sz="1800" baseline="0">
                <a:solidFill>
                  <a:schemeClr val="bg1"/>
                </a:solidFill>
              </a:defRPr>
            </a:lvl1pPr>
          </a:lstStyle>
          <a:p>
            <a:pPr lvl="0"/>
            <a:r>
              <a:rPr lang="en-US" dirty="0" err="1"/>
              <a:t>Navn</a:t>
            </a:r>
            <a:r>
              <a:rPr lang="en-US" dirty="0"/>
              <a:t> p</a:t>
            </a:r>
            <a:r>
              <a:rPr lang="nb-NO" dirty="0"/>
              <a:t>å foredragsholder</a:t>
            </a:r>
          </a:p>
        </p:txBody>
      </p:sp>
      <p:sp>
        <p:nvSpPr>
          <p:cNvPr id="10" name="Plassholder for tekst 2"/>
          <p:cNvSpPr>
            <a:spLocks noGrp="1"/>
          </p:cNvSpPr>
          <p:nvPr>
            <p:ph type="body" sz="quarter" idx="17" hasCustomPrompt="1"/>
          </p:nvPr>
        </p:nvSpPr>
        <p:spPr>
          <a:xfrm>
            <a:off x="-19050" y="4529719"/>
            <a:ext cx="6121270" cy="336798"/>
          </a:xfrm>
          <a:solidFill>
            <a:schemeClr val="tx1">
              <a:lumMod val="65000"/>
              <a:lumOff val="35000"/>
              <a:alpha val="78000"/>
            </a:schemeClr>
          </a:solidFill>
        </p:spPr>
        <p:txBody>
          <a:bodyPr rIns="144000" anchor="ctr" anchorCtr="0">
            <a:noAutofit/>
          </a:bodyPr>
          <a:lstStyle>
            <a:lvl1pPr marL="396000" indent="0" algn="r">
              <a:lnSpc>
                <a:spcPts val="2300"/>
              </a:lnSpc>
              <a:spcBef>
                <a:spcPts val="0"/>
              </a:spcBef>
              <a:buNone/>
              <a:defRPr sz="1400">
                <a:solidFill>
                  <a:schemeClr val="bg1"/>
                </a:solidFill>
              </a:defRPr>
            </a:lvl1pPr>
          </a:lstStyle>
          <a:p>
            <a:pPr lvl="0"/>
            <a:r>
              <a:rPr lang="nb-NO" dirty="0"/>
              <a:t>Sted og dato</a:t>
            </a:r>
          </a:p>
        </p:txBody>
      </p:sp>
      <p:sp>
        <p:nvSpPr>
          <p:cNvPr id="8" name="Plassholder for tekst 3"/>
          <p:cNvSpPr>
            <a:spLocks noGrp="1"/>
          </p:cNvSpPr>
          <p:nvPr>
            <p:ph type="body" sz="quarter" idx="15" hasCustomPrompt="1"/>
          </p:nvPr>
        </p:nvSpPr>
        <p:spPr>
          <a:xfrm>
            <a:off x="8131359" y="6407992"/>
            <a:ext cx="4060641" cy="450008"/>
          </a:xfrm>
        </p:spPr>
        <p:txBody>
          <a:bodyPr rIns="180000">
            <a:normAutofit/>
          </a:bodyPr>
          <a:lstStyle>
            <a:lvl1pPr marL="0" indent="0" algn="r">
              <a:buNone/>
              <a:defRPr sz="1000" baseline="0">
                <a:solidFill>
                  <a:schemeClr val="bg2">
                    <a:lumMod val="75000"/>
                  </a:schemeClr>
                </a:solidFill>
              </a:defRPr>
            </a:lvl1pPr>
          </a:lstStyle>
          <a:p>
            <a:pPr lvl="0"/>
            <a:r>
              <a:rPr lang="nb-NO" dirty="0"/>
              <a:t>Foto: © Navn på fotograf og bildebyrå</a:t>
            </a:r>
          </a:p>
        </p:txBody>
      </p:sp>
    </p:spTree>
    <p:extLst>
      <p:ext uri="{BB962C8B-B14F-4D97-AF65-F5344CB8AC3E}">
        <p14:creationId xmlns:p14="http://schemas.microsoft.com/office/powerpoint/2010/main" val="291199924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2">
                                            <p:bg/>
                                          </p:spTgt>
                                        </p:tgtEl>
                                        <p:attrNameLst>
                                          <p:attrName>style.visibility</p:attrName>
                                        </p:attrNameLst>
                                      </p:cBhvr>
                                      <p:to>
                                        <p:strVal val="visible"/>
                                      </p:to>
                                    </p:set>
                                    <p:animEffect transition="in" filter="fade">
                                      <p:cBhvr>
                                        <p:cTn id="7" dur="1250"/>
                                        <p:tgtEl>
                                          <p:spTgt spid="22">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xEl>
                                              <p:pRg st="0" end="0"/>
                                            </p:txEl>
                                          </p:spTgt>
                                        </p:tgtEl>
                                        <p:attrNameLst>
                                          <p:attrName>style.visibility</p:attrName>
                                        </p:attrNameLst>
                                      </p:cBhvr>
                                      <p:to>
                                        <p:strVal val="visible"/>
                                      </p:to>
                                    </p:set>
                                    <p:animEffect transition="in" filter="fade">
                                      <p:cBhvr>
                                        <p:cTn id="10" dur="1250"/>
                                        <p:tgtEl>
                                          <p:spTgt spid="22">
                                            <p:txEl>
                                              <p:pRg st="0" end="0"/>
                                            </p:txEl>
                                          </p:spTgt>
                                        </p:tgtEl>
                                      </p:cBhvr>
                                    </p:animEffect>
                                  </p:childTnLst>
                                </p:cTn>
                              </p:par>
                            </p:childTnLst>
                          </p:cTn>
                        </p:par>
                        <p:par>
                          <p:cTn id="11" fill="hold">
                            <p:stCondLst>
                              <p:cond delay="1250"/>
                            </p:stCondLst>
                            <p:childTnLst>
                              <p:par>
                                <p:cTn id="12" presetID="10" presetClass="entr" presetSubtype="0" fill="hold" grpId="0" nodeType="afterEffect">
                                  <p:stCondLst>
                                    <p:cond delay="0"/>
                                  </p:stCondLst>
                                  <p:childTnLst>
                                    <p:set>
                                      <p:cBhvr>
                                        <p:cTn id="13" dur="1" fill="hold">
                                          <p:stCondLst>
                                            <p:cond delay="0"/>
                                          </p:stCondLst>
                                        </p:cTn>
                                        <p:tgtEl>
                                          <p:spTgt spid="3">
                                            <p:bg/>
                                          </p:spTgt>
                                        </p:tgtEl>
                                        <p:attrNameLst>
                                          <p:attrName>style.visibility</p:attrName>
                                        </p:attrNameLst>
                                      </p:cBhvr>
                                      <p:to>
                                        <p:strVal val="visible"/>
                                      </p:to>
                                    </p:set>
                                    <p:animEffect transition="in" filter="fade">
                                      <p:cBhvr>
                                        <p:cTn id="14" dur="1250"/>
                                        <p:tgtEl>
                                          <p:spTgt spid="3">
                                            <p:bg/>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1250"/>
                                        <p:tgtEl>
                                          <p:spTgt spid="3">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0">
                                            <p:bg/>
                                          </p:spTgt>
                                        </p:tgtEl>
                                        <p:attrNameLst>
                                          <p:attrName>style.visibility</p:attrName>
                                        </p:attrNameLst>
                                      </p:cBhvr>
                                      <p:to>
                                        <p:strVal val="visible"/>
                                      </p:to>
                                    </p:set>
                                    <p:animEffect transition="in" filter="fade">
                                      <p:cBhvr>
                                        <p:cTn id="20" dur="1250"/>
                                        <p:tgtEl>
                                          <p:spTgt spid="10">
                                            <p:bg/>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125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uiExpand="1" build="p" animBg="1">
        <p:tmplLst>
          <p:tmpl>
            <p:tnLst>
              <p:par>
                <p:cTn presetID="10" presetClass="entr" presetSubtype="0"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1250"/>
                        <p:tgtEl>
                          <p:spTgt spid="22"/>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1250"/>
                        <p:tgtEl>
                          <p:spTgt spid="22"/>
                        </p:tgtEl>
                      </p:cBhvr>
                    </p:animEffect>
                  </p:childTnLst>
                </p:cTn>
              </p:par>
            </p:tnLst>
          </p:tmpl>
        </p:tmplLst>
      </p:bldP>
      <p:bldP spid="3" grpId="0" uiExpand="1" build="p" animBg="1">
        <p:tmplLst>
          <p:tmpl>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250"/>
                        <p:tgtEl>
                          <p:spTgt spid="3"/>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250"/>
                        <p:tgtEl>
                          <p:spTgt spid="3"/>
                        </p:tgtEl>
                      </p:cBhvr>
                    </p:animEffect>
                  </p:childTnLst>
                </p:cTn>
              </p:par>
            </p:tnLst>
          </p:tmpl>
        </p:tmplLst>
      </p:bldP>
      <p:bldP spid="10" grpId="0" uiExpand="1" build="p" animBg="1">
        <p:tmplLst>
          <p:tmpl>
            <p:tnLst>
              <p:par>
                <p:cTn presetID="10" presetClass="entr" presetSubtype="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1250"/>
                        <p:tgtEl>
                          <p:spTgt spid="10"/>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1250"/>
                        <p:tgtEl>
                          <p:spTgt spid="10"/>
                        </p:tgtEl>
                      </p:cBhvr>
                    </p:animEffect>
                  </p:childTnLst>
                </p:cTn>
              </p:par>
            </p:tnLst>
          </p:tmpl>
        </p:tmplLst>
      </p:bldP>
    </p:bldLst>
  </p:timing>
  <p:extLst>
    <p:ext uri="{DCECCB84-F9BA-43D5-87BE-67443E8EF086}">
      <p15:sldGuideLst xmlns:p15="http://schemas.microsoft.com/office/powerpoint/2012/main">
        <p15:guide id="1" orient="horz" pos="2160">
          <p15:clr>
            <a:srgbClr val="FBAE40"/>
          </p15:clr>
        </p15:guide>
        <p15:guide id="3"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Tittel og innhold SORT  ">
    <p:bg>
      <p:bgRef idx="1002">
        <a:schemeClr val="bg1"/>
      </p:bgRef>
    </p:bg>
    <p:spTree>
      <p:nvGrpSpPr>
        <p:cNvPr id="1" name=""/>
        <p:cNvGrpSpPr/>
        <p:nvPr/>
      </p:nvGrpSpPr>
      <p:grpSpPr>
        <a:xfrm>
          <a:off x="0" y="0"/>
          <a:ext cx="0" cy="0"/>
          <a:chOff x="0" y="0"/>
          <a:chExt cx="0" cy="0"/>
        </a:xfrm>
      </p:grpSpPr>
      <p:sp>
        <p:nvSpPr>
          <p:cNvPr id="2" name="Tittel 1"/>
          <p:cNvSpPr>
            <a:spLocks noGrp="1"/>
          </p:cNvSpPr>
          <p:nvPr>
            <p:ph type="title" hasCustomPrompt="1"/>
          </p:nvPr>
        </p:nvSpPr>
        <p:spPr/>
        <p:txBody>
          <a:bodyPr>
            <a:normAutofit/>
          </a:bodyPr>
          <a:lstStyle>
            <a:lvl1pPr>
              <a:defRPr sz="3600" baseline="0">
                <a:latin typeface="Arial" panose="020B0604020202020204" pitchFamily="34" charset="0"/>
                <a:ea typeface="Open Sans Semibold" panose="020B0706030804020204" pitchFamily="34" charset="0"/>
                <a:cs typeface="Arial" panose="020B0604020202020204" pitchFamily="34" charset="0"/>
              </a:defRPr>
            </a:lvl1pPr>
          </a:lstStyle>
          <a:p>
            <a:r>
              <a:rPr lang="nb-NO" dirty="0"/>
              <a:t>Klikk for å skrive tittel</a:t>
            </a:r>
          </a:p>
        </p:txBody>
      </p:sp>
      <p:sp>
        <p:nvSpPr>
          <p:cNvPr id="3" name="Plassholder for innhold 2"/>
          <p:cNvSpPr>
            <a:spLocks noGrp="1"/>
          </p:cNvSpPr>
          <p:nvPr>
            <p:ph idx="1" hasCustomPrompt="1"/>
          </p:nvPr>
        </p:nvSpPr>
        <p:spPr/>
        <p:txBody>
          <a:bodyPr>
            <a:noAutofit/>
          </a:bodyPr>
          <a:lstStyle>
            <a:lvl1pPr>
              <a:defRPr>
                <a:latin typeface="Arial" panose="020B0604020202020204" pitchFamily="34" charset="0"/>
                <a:ea typeface="Open Sans" panose="020B0606030504020204" pitchFamily="34" charset="0"/>
                <a:cs typeface="Arial" panose="020B0604020202020204" pitchFamily="34" charset="0"/>
              </a:defRPr>
            </a:lvl1pPr>
            <a:lvl2pPr>
              <a:defRPr>
                <a:latin typeface="Arial" panose="020B0604020202020204" pitchFamily="34" charset="0"/>
                <a:ea typeface="Open Sans" panose="020B0606030504020204" pitchFamily="34" charset="0"/>
                <a:cs typeface="Arial" panose="020B0604020202020204" pitchFamily="34" charset="0"/>
              </a:defRPr>
            </a:lvl2pPr>
            <a:lvl3pPr>
              <a:defRPr>
                <a:latin typeface="Arial" panose="020B0604020202020204" pitchFamily="34" charset="0"/>
                <a:ea typeface="Open Sans" panose="020B0606030504020204" pitchFamily="34" charset="0"/>
                <a:cs typeface="Arial" panose="020B0604020202020204" pitchFamily="34" charset="0"/>
              </a:defRPr>
            </a:lvl3pPr>
            <a:lvl4pPr>
              <a:defRPr>
                <a:latin typeface="Arial" panose="020B0604020202020204" pitchFamily="34" charset="0"/>
                <a:ea typeface="Open Sans" panose="020B0606030504020204" pitchFamily="34" charset="0"/>
                <a:cs typeface="Arial" panose="020B0604020202020204" pitchFamily="34" charset="0"/>
              </a:defRPr>
            </a:lvl4pPr>
            <a:lvl5pPr>
              <a:defRPr>
                <a:solidFill>
                  <a:schemeClr val="bg1"/>
                </a:solidFill>
                <a:latin typeface="Arial" panose="020B0604020202020204" pitchFamily="34" charset="0"/>
                <a:ea typeface="Open Sans" panose="020B0606030504020204" pitchFamily="34" charset="0"/>
                <a:cs typeface="Arial" panose="020B0604020202020204" pitchFamily="34" charset="0"/>
              </a:defRPr>
            </a:lvl5pPr>
          </a:lstStyle>
          <a:p>
            <a:pPr lvl="0"/>
            <a:r>
              <a:rPr lang="nb-NO" dirty="0"/>
              <a:t>Klikk for å legge til tekst</a:t>
            </a:r>
          </a:p>
          <a:p>
            <a:pPr lvl="1"/>
            <a:r>
              <a:rPr lang="nb-NO" dirty="0"/>
              <a:t>Andre nivå</a:t>
            </a:r>
          </a:p>
          <a:p>
            <a:pPr lvl="2"/>
            <a:r>
              <a:rPr lang="nb-NO" dirty="0"/>
              <a:t>Tredje nivå</a:t>
            </a:r>
          </a:p>
        </p:txBody>
      </p:sp>
      <p:sp>
        <p:nvSpPr>
          <p:cNvPr id="4" name="Plassholder for dato 3"/>
          <p:cNvSpPr>
            <a:spLocks noGrp="1"/>
          </p:cNvSpPr>
          <p:nvPr>
            <p:ph type="dt" sz="half" idx="10"/>
          </p:nvPr>
        </p:nvSpPr>
        <p:spPr>
          <a:xfrm>
            <a:off x="9846000" y="6318000"/>
            <a:ext cx="1620000" cy="360000"/>
          </a:xfrm>
          <a:prstGeom prst="rect">
            <a:avLst/>
          </a:prstGeom>
        </p:spPr>
        <p:txBody>
          <a:bodyPr/>
          <a:lstStyle>
            <a:lvl1pPr>
              <a:defRPr>
                <a:solidFill>
                  <a:schemeClr val="tx2">
                    <a:lumMod val="75000"/>
                  </a:schemeClr>
                </a:solidFill>
                <a:latin typeface="Arial" panose="020B0604020202020204" pitchFamily="34" charset="0"/>
                <a:cs typeface="Arial" panose="020B0604020202020204" pitchFamily="34" charset="0"/>
              </a:defRPr>
            </a:lvl1pPr>
          </a:lstStyle>
          <a:p>
            <a:fld id="{3E12C346-D760-4A1E-BFB7-50337A7E5069}" type="datetime1">
              <a:rPr lang="nb-NO" smtClean="0"/>
              <a:t>11.05.2021</a:t>
            </a:fld>
            <a:endParaRPr lang="nb-NO" dirty="0"/>
          </a:p>
        </p:txBody>
      </p:sp>
      <p:sp>
        <p:nvSpPr>
          <p:cNvPr id="6" name="Plassholder for lysbildenummer 5"/>
          <p:cNvSpPr>
            <a:spLocks noGrp="1"/>
          </p:cNvSpPr>
          <p:nvPr>
            <p:ph type="sldNum" sz="quarter" idx="12"/>
          </p:nvPr>
        </p:nvSpPr>
        <p:spPr>
          <a:xfrm>
            <a:off x="11556000" y="6318000"/>
            <a:ext cx="450000" cy="360000"/>
          </a:xfrm>
          <a:prstGeom prst="rect">
            <a:avLst/>
          </a:prstGeom>
        </p:spPr>
        <p:txBody>
          <a:bodyPr/>
          <a:lstStyle>
            <a:lvl1pPr>
              <a:defRPr>
                <a:solidFill>
                  <a:schemeClr val="tx2">
                    <a:lumMod val="75000"/>
                  </a:schemeClr>
                </a:solidFill>
                <a:latin typeface="Arial" panose="020B0604020202020204" pitchFamily="34" charset="0"/>
                <a:cs typeface="Arial" panose="020B0604020202020204" pitchFamily="34" charset="0"/>
              </a:defRPr>
            </a:lvl1pPr>
          </a:lstStyle>
          <a:p>
            <a:fld id="{CBF60C1B-21D4-425B-89C8-B0A7AB09A1E4}" type="slidenum">
              <a:rPr lang="nb-NO" smtClean="0"/>
              <a:pPr/>
              <a:t>‹#›</a:t>
            </a:fld>
            <a:endParaRPr lang="nb-NO" dirty="0"/>
          </a:p>
        </p:txBody>
      </p:sp>
      <p:sp>
        <p:nvSpPr>
          <p:cNvPr id="8" name="Plassholder for bunntekst 4"/>
          <p:cNvSpPr>
            <a:spLocks noGrp="1"/>
          </p:cNvSpPr>
          <p:nvPr>
            <p:ph type="ftr" sz="quarter" idx="3"/>
          </p:nvPr>
        </p:nvSpPr>
        <p:spPr>
          <a:xfrm>
            <a:off x="2808000" y="6318000"/>
            <a:ext cx="7020000" cy="360000"/>
          </a:xfrm>
          <a:prstGeom prst="rect">
            <a:avLst/>
          </a:prstGeom>
        </p:spPr>
        <p:txBody>
          <a:bodyPr vert="horz" lIns="91440" tIns="45720" rIns="91440" bIns="45720" rtlCol="0" anchor="ctr"/>
          <a:lstStyle>
            <a:lvl1pPr algn="ctr">
              <a:defRPr sz="1000" i="0">
                <a:solidFill>
                  <a:schemeClr val="tx2">
                    <a:lumMod val="75000"/>
                  </a:schemeClr>
                </a:solidFill>
                <a:latin typeface="Arial" panose="020B0604020202020204" pitchFamily="34" charset="0"/>
                <a:cs typeface="Arial" panose="020B0604020202020204" pitchFamily="34" charset="0"/>
              </a:defRPr>
            </a:lvl1pPr>
          </a:lstStyle>
          <a:p>
            <a:endParaRPr lang="nb-NO" dirty="0"/>
          </a:p>
        </p:txBody>
      </p:sp>
      <p:pic>
        <p:nvPicPr>
          <p:cNvPr id="7" name="Bild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0000" y="6281999"/>
            <a:ext cx="1630800" cy="432000"/>
          </a:xfrm>
          <a:prstGeom prst="rect">
            <a:avLst/>
          </a:prstGeom>
          <a:noFill/>
        </p:spPr>
      </p:pic>
      <p:sp>
        <p:nvSpPr>
          <p:cNvPr id="9" name="Plassholder for tekst 3"/>
          <p:cNvSpPr>
            <a:spLocks noGrp="1"/>
          </p:cNvSpPr>
          <p:nvPr>
            <p:ph type="body" sz="quarter" idx="15" hasCustomPrompt="1"/>
          </p:nvPr>
        </p:nvSpPr>
        <p:spPr>
          <a:xfrm>
            <a:off x="9855235" y="5698836"/>
            <a:ext cx="2150771" cy="478127"/>
          </a:xfrm>
        </p:spPr>
        <p:txBody>
          <a:bodyPr anchor="b" anchorCtr="0">
            <a:normAutofit/>
          </a:bodyPr>
          <a:lstStyle>
            <a:lvl1pPr marL="0" indent="0" algn="l">
              <a:buNone/>
              <a:defRPr sz="1000" baseline="0">
                <a:solidFill>
                  <a:schemeClr val="tx2">
                    <a:lumMod val="75000"/>
                  </a:schemeClr>
                </a:solidFill>
              </a:defRPr>
            </a:lvl1pPr>
          </a:lstStyle>
          <a:p>
            <a:pPr lvl="0"/>
            <a:r>
              <a:rPr lang="nb-NO" dirty="0"/>
              <a:t>Foto- / kildekreditering</a:t>
            </a:r>
          </a:p>
        </p:txBody>
      </p:sp>
    </p:spTree>
    <p:extLst>
      <p:ext uri="{BB962C8B-B14F-4D97-AF65-F5344CB8AC3E}">
        <p14:creationId xmlns:p14="http://schemas.microsoft.com/office/powerpoint/2010/main" val="322513900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 To innholdsdeler SORT">
    <p:bg>
      <p:bgRef idx="1002">
        <a:schemeClr val="bg1"/>
      </p:bgRef>
    </p:bg>
    <p:spTree>
      <p:nvGrpSpPr>
        <p:cNvPr id="1" name=""/>
        <p:cNvGrpSpPr/>
        <p:nvPr/>
      </p:nvGrpSpPr>
      <p:grpSpPr>
        <a:xfrm>
          <a:off x="0" y="0"/>
          <a:ext cx="0" cy="0"/>
          <a:chOff x="0" y="0"/>
          <a:chExt cx="0" cy="0"/>
        </a:xfrm>
      </p:grpSpPr>
      <p:sp>
        <p:nvSpPr>
          <p:cNvPr id="2" name="Tittel 1"/>
          <p:cNvSpPr>
            <a:spLocks noGrp="1"/>
          </p:cNvSpPr>
          <p:nvPr>
            <p:ph type="title" hasCustomPrompt="1"/>
          </p:nvPr>
        </p:nvSpPr>
        <p:spPr/>
        <p:txBody>
          <a:bodyPr/>
          <a:lstStyle>
            <a:lvl1pPr>
              <a:defRPr baseline="0">
                <a:latin typeface="Arial" panose="020B0604020202020204" pitchFamily="34" charset="0"/>
                <a:ea typeface="Open Sans" panose="020B0606030504020204" pitchFamily="34" charset="0"/>
                <a:cs typeface="Arial" panose="020B0604020202020204" pitchFamily="34" charset="0"/>
              </a:defRPr>
            </a:lvl1pPr>
          </a:lstStyle>
          <a:p>
            <a:r>
              <a:rPr lang="nb-NO" dirty="0"/>
              <a:t>Klikk for å skrive tittel</a:t>
            </a:r>
          </a:p>
        </p:txBody>
      </p:sp>
      <p:sp>
        <p:nvSpPr>
          <p:cNvPr id="3" name="Plassholder for innhold 2"/>
          <p:cNvSpPr>
            <a:spLocks noGrp="1"/>
          </p:cNvSpPr>
          <p:nvPr>
            <p:ph sz="half" idx="1" hasCustomPrompt="1"/>
          </p:nvPr>
        </p:nvSpPr>
        <p:spPr>
          <a:xfrm>
            <a:off x="838200" y="1825625"/>
            <a:ext cx="5181600" cy="4106732"/>
          </a:xfrm>
        </p:spPr>
        <p:txBody>
          <a:bodyPr/>
          <a:lstStyle>
            <a:lvl1pPr>
              <a:defRPr>
                <a:solidFill>
                  <a:schemeClr val="tx1"/>
                </a:solidFill>
                <a:latin typeface="Arial" panose="020B0604020202020204" pitchFamily="34" charset="0"/>
                <a:ea typeface="Open Sans" panose="020B0606030504020204" pitchFamily="34" charset="0"/>
                <a:cs typeface="Arial" panose="020B0604020202020204" pitchFamily="34" charset="0"/>
              </a:defRPr>
            </a:lvl1pPr>
            <a:lvl2pPr>
              <a:defRPr>
                <a:solidFill>
                  <a:schemeClr val="tx1"/>
                </a:solidFill>
                <a:latin typeface="Arial" panose="020B0604020202020204" pitchFamily="34" charset="0"/>
                <a:ea typeface="Open Sans" panose="020B0606030504020204" pitchFamily="34" charset="0"/>
                <a:cs typeface="Arial" panose="020B0604020202020204" pitchFamily="34" charset="0"/>
              </a:defRPr>
            </a:lvl2pPr>
            <a:lvl3pPr>
              <a:defRPr>
                <a:solidFill>
                  <a:schemeClr val="tx1"/>
                </a:solidFill>
                <a:latin typeface="Arial" panose="020B0604020202020204" pitchFamily="34" charset="0"/>
                <a:ea typeface="Open Sans" panose="020B0606030504020204" pitchFamily="34" charset="0"/>
                <a:cs typeface="Arial" panose="020B0604020202020204" pitchFamily="34" charset="0"/>
              </a:defRPr>
            </a:lvl3pPr>
            <a:lvl4pPr>
              <a:defRPr>
                <a:solidFill>
                  <a:schemeClr val="tx1"/>
                </a:solidFill>
                <a:latin typeface="Arial" panose="020B0604020202020204" pitchFamily="34" charset="0"/>
                <a:ea typeface="Open Sans" panose="020B0606030504020204" pitchFamily="34" charset="0"/>
                <a:cs typeface="Arial" panose="020B0604020202020204" pitchFamily="34" charset="0"/>
              </a:defRPr>
            </a:lvl4pPr>
            <a:lvl5pPr>
              <a:defRPr>
                <a:solidFill>
                  <a:schemeClr val="tx1"/>
                </a:solidFill>
                <a:latin typeface="Arial" panose="020B0604020202020204" pitchFamily="34" charset="0"/>
                <a:ea typeface="Open Sans" panose="020B0606030504020204" pitchFamily="34" charset="0"/>
                <a:cs typeface="Arial" panose="020B0604020202020204" pitchFamily="34" charset="0"/>
              </a:defRPr>
            </a:lvl5pPr>
          </a:lstStyle>
          <a:p>
            <a:pPr lvl="0"/>
            <a:r>
              <a:rPr lang="nb-NO" dirty="0"/>
              <a:t>Klikk for å legge til innhold</a:t>
            </a:r>
          </a:p>
          <a:p>
            <a:pPr lvl="1"/>
            <a:r>
              <a:rPr lang="nb-NO" dirty="0"/>
              <a:t>Andre nivå</a:t>
            </a:r>
          </a:p>
          <a:p>
            <a:pPr lvl="2"/>
            <a:r>
              <a:rPr lang="nb-NO" dirty="0"/>
              <a:t>Tredje nivå</a:t>
            </a:r>
          </a:p>
        </p:txBody>
      </p:sp>
      <p:sp>
        <p:nvSpPr>
          <p:cNvPr id="4" name="Plassholder for innhold 3"/>
          <p:cNvSpPr>
            <a:spLocks noGrp="1"/>
          </p:cNvSpPr>
          <p:nvPr>
            <p:ph sz="half" idx="2" hasCustomPrompt="1"/>
          </p:nvPr>
        </p:nvSpPr>
        <p:spPr>
          <a:xfrm>
            <a:off x="6172200" y="1825625"/>
            <a:ext cx="5181600" cy="4106732"/>
          </a:xfrm>
        </p:spPr>
        <p:txBody>
          <a:bodyPr/>
          <a:lstStyle>
            <a:lvl1pPr>
              <a:defRPr>
                <a:solidFill>
                  <a:schemeClr val="tx1"/>
                </a:solidFill>
                <a:latin typeface="Arial" panose="020B0604020202020204" pitchFamily="34" charset="0"/>
                <a:ea typeface="Open Sans" panose="020B0606030504020204" pitchFamily="34" charset="0"/>
                <a:cs typeface="Arial" panose="020B0604020202020204" pitchFamily="34" charset="0"/>
              </a:defRPr>
            </a:lvl1pPr>
            <a:lvl2pPr>
              <a:defRPr>
                <a:solidFill>
                  <a:schemeClr val="tx1"/>
                </a:solidFill>
                <a:latin typeface="Arial" panose="020B0604020202020204" pitchFamily="34" charset="0"/>
                <a:ea typeface="Open Sans" panose="020B0606030504020204" pitchFamily="34" charset="0"/>
                <a:cs typeface="Arial" panose="020B0604020202020204" pitchFamily="34" charset="0"/>
              </a:defRPr>
            </a:lvl2pPr>
            <a:lvl3pPr>
              <a:defRPr>
                <a:solidFill>
                  <a:schemeClr val="tx1"/>
                </a:solidFill>
                <a:latin typeface="Arial" panose="020B0604020202020204" pitchFamily="34" charset="0"/>
                <a:ea typeface="Open Sans" panose="020B0606030504020204" pitchFamily="34" charset="0"/>
                <a:cs typeface="Arial" panose="020B0604020202020204" pitchFamily="34" charset="0"/>
              </a:defRPr>
            </a:lvl3pPr>
            <a:lvl4pPr>
              <a:defRPr>
                <a:solidFill>
                  <a:schemeClr val="tx1"/>
                </a:solidFill>
                <a:latin typeface="Arial" panose="020B0604020202020204" pitchFamily="34" charset="0"/>
                <a:ea typeface="Open Sans" panose="020B0606030504020204" pitchFamily="34" charset="0"/>
                <a:cs typeface="Arial" panose="020B0604020202020204" pitchFamily="34" charset="0"/>
              </a:defRPr>
            </a:lvl4pPr>
            <a:lvl5pPr>
              <a:defRPr>
                <a:solidFill>
                  <a:schemeClr val="tx1"/>
                </a:solidFill>
                <a:latin typeface="Arial" panose="020B0604020202020204" pitchFamily="34" charset="0"/>
                <a:ea typeface="Open Sans" panose="020B0606030504020204" pitchFamily="34" charset="0"/>
                <a:cs typeface="Arial" panose="020B0604020202020204" pitchFamily="34" charset="0"/>
              </a:defRPr>
            </a:lvl5pPr>
          </a:lstStyle>
          <a:p>
            <a:pPr lvl="0"/>
            <a:r>
              <a:rPr lang="nb-NO" dirty="0"/>
              <a:t>Klikk for å legge til innhold</a:t>
            </a:r>
          </a:p>
          <a:p>
            <a:pPr lvl="1"/>
            <a:r>
              <a:rPr lang="nb-NO" dirty="0"/>
              <a:t>Andre nivå</a:t>
            </a:r>
          </a:p>
          <a:p>
            <a:pPr lvl="2"/>
            <a:r>
              <a:rPr lang="nb-NO" dirty="0"/>
              <a:t>Tredje nivå</a:t>
            </a:r>
          </a:p>
        </p:txBody>
      </p:sp>
      <p:sp>
        <p:nvSpPr>
          <p:cNvPr id="5" name="Plassholder for dato 4"/>
          <p:cNvSpPr>
            <a:spLocks noGrp="1"/>
          </p:cNvSpPr>
          <p:nvPr>
            <p:ph type="dt" sz="half" idx="10"/>
          </p:nvPr>
        </p:nvSpPr>
        <p:spPr>
          <a:xfrm>
            <a:off x="9846000" y="6318000"/>
            <a:ext cx="1620000" cy="360000"/>
          </a:xfrm>
          <a:prstGeom prst="rect">
            <a:avLst/>
          </a:prstGeom>
        </p:spPr>
        <p:txBody>
          <a:bodyPr/>
          <a:lstStyle>
            <a:lvl1pPr>
              <a:defRPr sz="1000">
                <a:solidFill>
                  <a:schemeClr val="tx2">
                    <a:lumMod val="75000"/>
                  </a:schemeClr>
                </a:solidFill>
                <a:latin typeface="Arial" panose="020B0604020202020204" pitchFamily="34" charset="0"/>
                <a:cs typeface="Arial" panose="020B0604020202020204" pitchFamily="34" charset="0"/>
              </a:defRPr>
            </a:lvl1pPr>
          </a:lstStyle>
          <a:p>
            <a:fld id="{79C77A49-4FDB-445C-A486-8C42D3425919}" type="datetime1">
              <a:rPr lang="nb-NO" smtClean="0"/>
              <a:t>11.05.2021</a:t>
            </a:fld>
            <a:endParaRPr lang="nb-NO" dirty="0"/>
          </a:p>
        </p:txBody>
      </p:sp>
      <p:sp>
        <p:nvSpPr>
          <p:cNvPr id="6" name="Plassholder for bunntekst 5"/>
          <p:cNvSpPr>
            <a:spLocks noGrp="1"/>
          </p:cNvSpPr>
          <p:nvPr>
            <p:ph type="ftr" sz="quarter" idx="11"/>
          </p:nvPr>
        </p:nvSpPr>
        <p:spPr>
          <a:xfrm>
            <a:off x="2808000" y="6318000"/>
            <a:ext cx="7020000" cy="360000"/>
          </a:xfrm>
          <a:prstGeom prst="rect">
            <a:avLst/>
          </a:prstGeom>
        </p:spPr>
        <p:txBody>
          <a:bodyPr/>
          <a:lstStyle>
            <a:lvl1pPr>
              <a:defRPr sz="1000">
                <a:solidFill>
                  <a:schemeClr val="tx2">
                    <a:lumMod val="75000"/>
                  </a:schemeClr>
                </a:solidFill>
                <a:latin typeface="Arial" panose="020B0604020202020204" pitchFamily="34" charset="0"/>
                <a:cs typeface="Arial" panose="020B0604020202020204" pitchFamily="34" charset="0"/>
              </a:defRPr>
            </a:lvl1pPr>
          </a:lstStyle>
          <a:p>
            <a:endParaRPr lang="nb-NO" dirty="0"/>
          </a:p>
        </p:txBody>
      </p:sp>
      <p:sp>
        <p:nvSpPr>
          <p:cNvPr id="7" name="Plassholder for lysbildenummer 6"/>
          <p:cNvSpPr>
            <a:spLocks noGrp="1"/>
          </p:cNvSpPr>
          <p:nvPr>
            <p:ph type="sldNum" sz="quarter" idx="12"/>
          </p:nvPr>
        </p:nvSpPr>
        <p:spPr>
          <a:xfrm>
            <a:off x="11556000" y="6318000"/>
            <a:ext cx="450000" cy="360000"/>
          </a:xfrm>
          <a:prstGeom prst="rect">
            <a:avLst/>
          </a:prstGeom>
        </p:spPr>
        <p:txBody>
          <a:bodyPr/>
          <a:lstStyle>
            <a:lvl1pPr>
              <a:defRPr sz="900">
                <a:solidFill>
                  <a:schemeClr val="tx2">
                    <a:lumMod val="75000"/>
                  </a:schemeClr>
                </a:solidFill>
                <a:latin typeface="Arial" panose="020B0604020202020204" pitchFamily="34" charset="0"/>
                <a:cs typeface="Arial" panose="020B0604020202020204" pitchFamily="34" charset="0"/>
              </a:defRPr>
            </a:lvl1pPr>
          </a:lstStyle>
          <a:p>
            <a:fld id="{CBF60C1B-21D4-425B-89C8-B0A7AB09A1E4}" type="slidenum">
              <a:rPr lang="nb-NO" smtClean="0"/>
              <a:pPr/>
              <a:t>‹#›</a:t>
            </a:fld>
            <a:endParaRPr lang="nb-NO" dirty="0"/>
          </a:p>
        </p:txBody>
      </p:sp>
      <p:sp>
        <p:nvSpPr>
          <p:cNvPr id="8" name="Plassholder for tekst 3"/>
          <p:cNvSpPr>
            <a:spLocks noGrp="1"/>
          </p:cNvSpPr>
          <p:nvPr>
            <p:ph type="body" sz="quarter" idx="15" hasCustomPrompt="1"/>
          </p:nvPr>
        </p:nvSpPr>
        <p:spPr>
          <a:xfrm>
            <a:off x="838200" y="5932357"/>
            <a:ext cx="5181600" cy="244606"/>
          </a:xfrm>
        </p:spPr>
        <p:txBody>
          <a:bodyPr>
            <a:normAutofit/>
          </a:bodyPr>
          <a:lstStyle>
            <a:lvl1pPr marL="0" indent="0" algn="r">
              <a:buNone/>
              <a:defRPr sz="1000" baseline="0">
                <a:solidFill>
                  <a:schemeClr val="tx2">
                    <a:lumMod val="75000"/>
                  </a:schemeClr>
                </a:solidFill>
              </a:defRPr>
            </a:lvl1pPr>
          </a:lstStyle>
          <a:p>
            <a:pPr lvl="0"/>
            <a:r>
              <a:rPr lang="nb-NO" dirty="0"/>
              <a:t>Foto- / kildekreditering</a:t>
            </a:r>
          </a:p>
        </p:txBody>
      </p:sp>
      <p:sp>
        <p:nvSpPr>
          <p:cNvPr id="9" name="Plassholder for tekst 3"/>
          <p:cNvSpPr>
            <a:spLocks noGrp="1"/>
          </p:cNvSpPr>
          <p:nvPr>
            <p:ph type="body" sz="quarter" idx="16" hasCustomPrompt="1"/>
          </p:nvPr>
        </p:nvSpPr>
        <p:spPr>
          <a:xfrm>
            <a:off x="6172200" y="5932357"/>
            <a:ext cx="5181600" cy="244606"/>
          </a:xfrm>
        </p:spPr>
        <p:txBody>
          <a:bodyPr>
            <a:normAutofit/>
          </a:bodyPr>
          <a:lstStyle>
            <a:lvl1pPr marL="0" indent="0" algn="r">
              <a:buNone/>
              <a:defRPr sz="1000" baseline="0">
                <a:solidFill>
                  <a:schemeClr val="tx2">
                    <a:lumMod val="75000"/>
                  </a:schemeClr>
                </a:solidFill>
              </a:defRPr>
            </a:lvl1pPr>
          </a:lstStyle>
          <a:p>
            <a:pPr lvl="0"/>
            <a:r>
              <a:rPr lang="nb-NO" dirty="0"/>
              <a:t>Foto- / kildekreditering</a:t>
            </a:r>
          </a:p>
        </p:txBody>
      </p:sp>
      <p:pic>
        <p:nvPicPr>
          <p:cNvPr id="12" name="Bild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0000" y="6281999"/>
            <a:ext cx="1630800" cy="432000"/>
          </a:xfrm>
          <a:prstGeom prst="rect">
            <a:avLst/>
          </a:prstGeom>
          <a:noFill/>
        </p:spPr>
      </p:pic>
    </p:spTree>
    <p:extLst>
      <p:ext uri="{BB962C8B-B14F-4D97-AF65-F5344CB8AC3E}">
        <p14:creationId xmlns:p14="http://schemas.microsoft.com/office/powerpoint/2010/main" val="56458166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Tre innholdsdeler SORT ">
    <p:bg>
      <p:bgRef idx="1002">
        <a:schemeClr val="bg1"/>
      </p:bgRef>
    </p:bg>
    <p:spTree>
      <p:nvGrpSpPr>
        <p:cNvPr id="1" name=""/>
        <p:cNvGrpSpPr/>
        <p:nvPr/>
      </p:nvGrpSpPr>
      <p:grpSpPr>
        <a:xfrm>
          <a:off x="0" y="0"/>
          <a:ext cx="0" cy="0"/>
          <a:chOff x="0" y="0"/>
          <a:chExt cx="0" cy="0"/>
        </a:xfrm>
      </p:grpSpPr>
      <p:sp>
        <p:nvSpPr>
          <p:cNvPr id="2" name="Tittel 1"/>
          <p:cNvSpPr>
            <a:spLocks noGrp="1"/>
          </p:cNvSpPr>
          <p:nvPr>
            <p:ph type="title" hasCustomPrompt="1"/>
          </p:nvPr>
        </p:nvSpPr>
        <p:spPr/>
        <p:txBody>
          <a:bodyPr/>
          <a:lstStyle>
            <a:lvl1pPr>
              <a:defRPr/>
            </a:lvl1pPr>
          </a:lstStyle>
          <a:p>
            <a:r>
              <a:rPr lang="nb-NO" dirty="0"/>
              <a:t>Klikk for legge inn tittel</a:t>
            </a:r>
          </a:p>
        </p:txBody>
      </p:sp>
      <p:sp>
        <p:nvSpPr>
          <p:cNvPr id="3" name="Plassholder for dato 2"/>
          <p:cNvSpPr>
            <a:spLocks noGrp="1"/>
          </p:cNvSpPr>
          <p:nvPr>
            <p:ph type="dt" sz="half" idx="10"/>
          </p:nvPr>
        </p:nvSpPr>
        <p:spPr>
          <a:xfrm>
            <a:off x="9846000" y="6318000"/>
            <a:ext cx="1620000" cy="360000"/>
          </a:xfrm>
          <a:prstGeom prst="rect">
            <a:avLst/>
          </a:prstGeom>
        </p:spPr>
        <p:txBody>
          <a:bodyPr/>
          <a:lstStyle>
            <a:lvl1pPr>
              <a:defRPr sz="1000">
                <a:solidFill>
                  <a:schemeClr val="tx2">
                    <a:lumMod val="75000"/>
                  </a:schemeClr>
                </a:solidFill>
              </a:defRPr>
            </a:lvl1pPr>
          </a:lstStyle>
          <a:p>
            <a:fld id="{7C5A3578-A871-45D4-84C2-77F3986D93D6}" type="datetime1">
              <a:rPr lang="nb-NO" smtClean="0"/>
              <a:t>11.05.2021</a:t>
            </a:fld>
            <a:endParaRPr lang="nb-NO" dirty="0"/>
          </a:p>
        </p:txBody>
      </p:sp>
      <p:sp>
        <p:nvSpPr>
          <p:cNvPr id="4" name="Plassholder for bunntekst 3"/>
          <p:cNvSpPr>
            <a:spLocks noGrp="1"/>
          </p:cNvSpPr>
          <p:nvPr>
            <p:ph type="ftr" sz="quarter" idx="11"/>
          </p:nvPr>
        </p:nvSpPr>
        <p:spPr>
          <a:xfrm>
            <a:off x="2808000" y="6318000"/>
            <a:ext cx="7020000" cy="360000"/>
          </a:xfrm>
          <a:prstGeom prst="rect">
            <a:avLst/>
          </a:prstGeom>
        </p:spPr>
        <p:txBody>
          <a:bodyPr/>
          <a:lstStyle>
            <a:lvl1pPr>
              <a:defRPr sz="1000">
                <a:solidFill>
                  <a:schemeClr val="tx2">
                    <a:lumMod val="75000"/>
                  </a:schemeClr>
                </a:solidFill>
              </a:defRPr>
            </a:lvl1pPr>
          </a:lstStyle>
          <a:p>
            <a:endParaRPr lang="nb-NO" dirty="0"/>
          </a:p>
        </p:txBody>
      </p:sp>
      <p:sp>
        <p:nvSpPr>
          <p:cNvPr id="5" name="Plassholder for lysbildenummer 4"/>
          <p:cNvSpPr>
            <a:spLocks noGrp="1"/>
          </p:cNvSpPr>
          <p:nvPr>
            <p:ph type="sldNum" sz="quarter" idx="12"/>
          </p:nvPr>
        </p:nvSpPr>
        <p:spPr>
          <a:xfrm>
            <a:off x="11556000" y="6318000"/>
            <a:ext cx="450000" cy="360000"/>
          </a:xfrm>
          <a:prstGeom prst="rect">
            <a:avLst/>
          </a:prstGeom>
        </p:spPr>
        <p:txBody>
          <a:bodyPr/>
          <a:lstStyle>
            <a:lvl1pPr>
              <a:defRPr sz="1000">
                <a:solidFill>
                  <a:schemeClr val="tx2">
                    <a:lumMod val="75000"/>
                  </a:schemeClr>
                </a:solidFill>
              </a:defRPr>
            </a:lvl1pPr>
          </a:lstStyle>
          <a:p>
            <a:fld id="{CBF60C1B-21D4-425B-89C8-B0A7AB09A1E4}" type="slidenum">
              <a:rPr lang="nb-NO" smtClean="0"/>
              <a:pPr/>
              <a:t>‹#›</a:t>
            </a:fld>
            <a:endParaRPr lang="nb-NO" dirty="0"/>
          </a:p>
        </p:txBody>
      </p:sp>
      <p:sp>
        <p:nvSpPr>
          <p:cNvPr id="6" name="Plassholder for innhold 2"/>
          <p:cNvSpPr>
            <a:spLocks noGrp="1"/>
          </p:cNvSpPr>
          <p:nvPr>
            <p:ph sz="half" idx="1" hasCustomPrompt="1"/>
          </p:nvPr>
        </p:nvSpPr>
        <p:spPr>
          <a:xfrm>
            <a:off x="838200" y="1821516"/>
            <a:ext cx="3456000" cy="3968619"/>
          </a:xfrm>
          <a:prstGeom prst="rect">
            <a:avLst/>
          </a:prstGeom>
        </p:spPr>
        <p:txBody>
          <a:bodyPr>
            <a:noAutofit/>
          </a:bodyPr>
          <a:lstStyle>
            <a:lvl1pPr>
              <a:defRPr/>
            </a:lvl1pPr>
          </a:lstStyle>
          <a:p>
            <a:pPr lvl="0"/>
            <a:r>
              <a:rPr lang="nb-NO" dirty="0"/>
              <a:t>Klikk for å legge til innhold</a:t>
            </a:r>
          </a:p>
        </p:txBody>
      </p:sp>
      <p:sp>
        <p:nvSpPr>
          <p:cNvPr id="7" name="Plassholder for innhold 3"/>
          <p:cNvSpPr>
            <a:spLocks noGrp="1"/>
          </p:cNvSpPr>
          <p:nvPr>
            <p:ph sz="half" idx="2" hasCustomPrompt="1"/>
          </p:nvPr>
        </p:nvSpPr>
        <p:spPr>
          <a:xfrm>
            <a:off x="4405324" y="1821516"/>
            <a:ext cx="3456000" cy="3968619"/>
          </a:xfrm>
          <a:prstGeom prst="rect">
            <a:avLst/>
          </a:prstGeom>
        </p:spPr>
        <p:txBody>
          <a:bodyPr>
            <a:noAutofit/>
          </a:bodyPr>
          <a:lstStyle/>
          <a:p>
            <a:pPr lvl="0"/>
            <a:r>
              <a:rPr lang="nb-NO" dirty="0"/>
              <a:t>Klikk for å legge til innhold</a:t>
            </a:r>
          </a:p>
        </p:txBody>
      </p:sp>
      <p:sp>
        <p:nvSpPr>
          <p:cNvPr id="8" name="Plassholder for innhold 3"/>
          <p:cNvSpPr>
            <a:spLocks noGrp="1"/>
          </p:cNvSpPr>
          <p:nvPr>
            <p:ph sz="half" idx="13" hasCustomPrompt="1"/>
          </p:nvPr>
        </p:nvSpPr>
        <p:spPr>
          <a:xfrm>
            <a:off x="7985256" y="1821516"/>
            <a:ext cx="3456000" cy="3968619"/>
          </a:xfrm>
          <a:prstGeom prst="rect">
            <a:avLst/>
          </a:prstGeom>
        </p:spPr>
        <p:txBody>
          <a:bodyPr>
            <a:noAutofit/>
          </a:bodyPr>
          <a:lstStyle/>
          <a:p>
            <a:pPr lvl="0"/>
            <a:r>
              <a:rPr lang="nb-NO" dirty="0"/>
              <a:t>Klikk for å legge til innhold</a:t>
            </a:r>
          </a:p>
        </p:txBody>
      </p:sp>
      <p:sp>
        <p:nvSpPr>
          <p:cNvPr id="9" name="Plassholder for tekst 3"/>
          <p:cNvSpPr>
            <a:spLocks noGrp="1"/>
          </p:cNvSpPr>
          <p:nvPr>
            <p:ph type="body" sz="quarter" idx="15" hasCustomPrompt="1"/>
          </p:nvPr>
        </p:nvSpPr>
        <p:spPr>
          <a:xfrm>
            <a:off x="7985256" y="5790135"/>
            <a:ext cx="3456000" cy="244606"/>
          </a:xfrm>
        </p:spPr>
        <p:txBody>
          <a:bodyPr rIns="0">
            <a:normAutofit/>
          </a:bodyPr>
          <a:lstStyle>
            <a:lvl1pPr marL="0" indent="0" algn="r">
              <a:buNone/>
              <a:defRPr sz="1000" baseline="0">
                <a:solidFill>
                  <a:schemeClr val="tx2">
                    <a:lumMod val="75000"/>
                  </a:schemeClr>
                </a:solidFill>
              </a:defRPr>
            </a:lvl1pPr>
          </a:lstStyle>
          <a:p>
            <a:pPr lvl="0"/>
            <a:r>
              <a:rPr lang="nb-NO" dirty="0"/>
              <a:t>Foto: © Navn på fotograf og bildebyrå</a:t>
            </a:r>
          </a:p>
        </p:txBody>
      </p:sp>
      <p:sp>
        <p:nvSpPr>
          <p:cNvPr id="11" name="Plassholder for tekst 3"/>
          <p:cNvSpPr>
            <a:spLocks noGrp="1"/>
          </p:cNvSpPr>
          <p:nvPr>
            <p:ph type="body" sz="quarter" idx="16" hasCustomPrompt="1"/>
          </p:nvPr>
        </p:nvSpPr>
        <p:spPr>
          <a:xfrm>
            <a:off x="4405324" y="5790135"/>
            <a:ext cx="3456000" cy="244606"/>
          </a:xfrm>
        </p:spPr>
        <p:txBody>
          <a:bodyPr rIns="0">
            <a:normAutofit/>
          </a:bodyPr>
          <a:lstStyle>
            <a:lvl1pPr marL="0" indent="0" algn="r">
              <a:buNone/>
              <a:defRPr sz="1000" baseline="0">
                <a:solidFill>
                  <a:schemeClr val="tx2">
                    <a:lumMod val="75000"/>
                  </a:schemeClr>
                </a:solidFill>
              </a:defRPr>
            </a:lvl1pPr>
          </a:lstStyle>
          <a:p>
            <a:pPr lvl="0"/>
            <a:r>
              <a:rPr lang="nb-NO" dirty="0"/>
              <a:t>Foto: © Navn på fotograf og bildebyrå</a:t>
            </a:r>
          </a:p>
        </p:txBody>
      </p:sp>
      <p:sp>
        <p:nvSpPr>
          <p:cNvPr id="12" name="Plassholder for tekst 3"/>
          <p:cNvSpPr>
            <a:spLocks noGrp="1"/>
          </p:cNvSpPr>
          <p:nvPr>
            <p:ph type="body" sz="quarter" idx="17" hasCustomPrompt="1"/>
          </p:nvPr>
        </p:nvSpPr>
        <p:spPr>
          <a:xfrm>
            <a:off x="831796" y="5790135"/>
            <a:ext cx="3456000" cy="244606"/>
          </a:xfrm>
        </p:spPr>
        <p:txBody>
          <a:bodyPr rIns="0">
            <a:normAutofit/>
          </a:bodyPr>
          <a:lstStyle>
            <a:lvl1pPr marL="0" indent="0" algn="r">
              <a:buNone/>
              <a:defRPr sz="1000" baseline="0">
                <a:solidFill>
                  <a:schemeClr val="tx2">
                    <a:lumMod val="75000"/>
                  </a:schemeClr>
                </a:solidFill>
              </a:defRPr>
            </a:lvl1pPr>
          </a:lstStyle>
          <a:p>
            <a:pPr lvl="0"/>
            <a:r>
              <a:rPr lang="nb-NO" dirty="0"/>
              <a:t>Foto: © Navn på fotograf og bildebyrå</a:t>
            </a:r>
          </a:p>
        </p:txBody>
      </p:sp>
      <p:pic>
        <p:nvPicPr>
          <p:cNvPr id="14" name="Bild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0000" y="6281999"/>
            <a:ext cx="1630800" cy="432000"/>
          </a:xfrm>
          <a:prstGeom prst="rect">
            <a:avLst/>
          </a:prstGeom>
          <a:noFill/>
        </p:spPr>
      </p:pic>
    </p:spTree>
    <p:extLst>
      <p:ext uri="{BB962C8B-B14F-4D97-AF65-F5344CB8AC3E}">
        <p14:creationId xmlns:p14="http://schemas.microsoft.com/office/powerpoint/2010/main" val="271923534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Bilde - heldekkende SORT ">
    <p:spTree>
      <p:nvGrpSpPr>
        <p:cNvPr id="1" name=""/>
        <p:cNvGrpSpPr/>
        <p:nvPr/>
      </p:nvGrpSpPr>
      <p:grpSpPr>
        <a:xfrm>
          <a:off x="0" y="0"/>
          <a:ext cx="0" cy="0"/>
          <a:chOff x="0" y="0"/>
          <a:chExt cx="0" cy="0"/>
        </a:xfrm>
      </p:grpSpPr>
      <p:sp>
        <p:nvSpPr>
          <p:cNvPr id="6" name="Plassholder for bilde 5"/>
          <p:cNvSpPr>
            <a:spLocks noGrp="1"/>
          </p:cNvSpPr>
          <p:nvPr>
            <p:ph type="pic" sz="quarter" idx="16" hasCustomPrompt="1"/>
          </p:nvPr>
        </p:nvSpPr>
        <p:spPr>
          <a:xfrm>
            <a:off x="0" y="0"/>
            <a:ext cx="12192000" cy="6858000"/>
          </a:xfrm>
          <a:solidFill>
            <a:schemeClr val="tx1">
              <a:lumMod val="75000"/>
              <a:lumOff val="25000"/>
            </a:schemeClr>
          </a:solidFill>
        </p:spPr>
        <p:txBody>
          <a:bodyPr lIns="1836000" anchor="ctr" anchorCtr="0">
            <a:normAutofit/>
          </a:bodyPr>
          <a:lstStyle>
            <a:lvl1pPr marL="0" indent="0" algn="ctr">
              <a:buNone/>
              <a:defRPr sz="1400">
                <a:solidFill>
                  <a:schemeClr val="bg2">
                    <a:lumMod val="75000"/>
                  </a:schemeClr>
                </a:solidFill>
              </a:defRPr>
            </a:lvl1pPr>
          </a:lstStyle>
          <a:p>
            <a:r>
              <a:rPr lang="nb-NO" dirty="0"/>
              <a:t>Sett inn bilde</a:t>
            </a:r>
          </a:p>
        </p:txBody>
      </p:sp>
      <p:sp>
        <p:nvSpPr>
          <p:cNvPr id="4" name="Plassholder for tekst 3"/>
          <p:cNvSpPr>
            <a:spLocks noGrp="1"/>
          </p:cNvSpPr>
          <p:nvPr>
            <p:ph type="body" sz="quarter" idx="15" hasCustomPrompt="1"/>
          </p:nvPr>
        </p:nvSpPr>
        <p:spPr>
          <a:xfrm>
            <a:off x="8131359" y="6407992"/>
            <a:ext cx="4060641" cy="450008"/>
          </a:xfrm>
        </p:spPr>
        <p:txBody>
          <a:bodyPr rIns="180000">
            <a:normAutofit/>
          </a:bodyPr>
          <a:lstStyle>
            <a:lvl1pPr marL="0" indent="0" algn="r">
              <a:buNone/>
              <a:defRPr sz="1000" baseline="0">
                <a:solidFill>
                  <a:schemeClr val="bg2">
                    <a:lumMod val="75000"/>
                  </a:schemeClr>
                </a:solidFill>
              </a:defRPr>
            </a:lvl1pPr>
          </a:lstStyle>
          <a:p>
            <a:pPr lvl="0"/>
            <a:r>
              <a:rPr lang="nb-NO" dirty="0"/>
              <a:t>Foto: © Navn på fotograf og bildebyrå</a:t>
            </a:r>
          </a:p>
        </p:txBody>
      </p:sp>
      <p:sp>
        <p:nvSpPr>
          <p:cNvPr id="5" name="Plassholder for tekst 2"/>
          <p:cNvSpPr>
            <a:spLocks noGrp="1" noChangeAspect="1"/>
          </p:cNvSpPr>
          <p:nvPr>
            <p:ph type="body" sz="quarter" idx="17" hasCustomPrompt="1"/>
          </p:nvPr>
        </p:nvSpPr>
        <p:spPr>
          <a:xfrm>
            <a:off x="360000" y="6282000"/>
            <a:ext cx="1630800" cy="432000"/>
          </a:xfrm>
          <a:blipFill dpi="0" rotWithShape="1">
            <a:blip r:embed="rId2" cstate="print">
              <a:extLst>
                <a:ext uri="{28A0092B-C50C-407E-A947-70E740481C1C}">
                  <a14:useLocalDpi xmlns:a14="http://schemas.microsoft.com/office/drawing/2010/main" val="0"/>
                </a:ext>
              </a:extLst>
            </a:blip>
            <a:srcRect/>
            <a:stretch>
              <a:fillRect/>
            </a:stretch>
          </a:blipFill>
        </p:spPr>
        <p:txBody>
          <a:bodyPr lIns="0" tIns="0" rIns="0" bIns="0">
            <a:normAutofit/>
          </a:bodyPr>
          <a:lstStyle>
            <a:lvl1pPr marL="0" indent="0">
              <a:buNone/>
              <a:defRPr sz="200"/>
            </a:lvl1pPr>
          </a:lstStyle>
          <a:p>
            <a:pPr lvl="0"/>
            <a:r>
              <a:rPr lang="nb-NO" dirty="0"/>
              <a:t>.</a:t>
            </a:r>
          </a:p>
        </p:txBody>
      </p:sp>
    </p:spTree>
    <p:extLst>
      <p:ext uri="{BB962C8B-B14F-4D97-AF65-F5344CB8AC3E}">
        <p14:creationId xmlns:p14="http://schemas.microsoft.com/office/powerpoint/2010/main" val="1804961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Innhold og bilde SORT ">
    <p:bg>
      <p:bgRef idx="1002">
        <a:schemeClr val="bg1"/>
      </p:bgRef>
    </p:bg>
    <p:spTree>
      <p:nvGrpSpPr>
        <p:cNvPr id="1" name=""/>
        <p:cNvGrpSpPr/>
        <p:nvPr/>
      </p:nvGrpSpPr>
      <p:grpSpPr>
        <a:xfrm>
          <a:off x="0" y="0"/>
          <a:ext cx="0" cy="0"/>
          <a:chOff x="0" y="0"/>
          <a:chExt cx="0" cy="0"/>
        </a:xfrm>
      </p:grpSpPr>
      <p:sp>
        <p:nvSpPr>
          <p:cNvPr id="4" name="Plassholder for dato 3"/>
          <p:cNvSpPr>
            <a:spLocks noGrp="1"/>
          </p:cNvSpPr>
          <p:nvPr>
            <p:ph type="dt" sz="half"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BACE82-3779-463C-9DCE-31D03973EE79}" type="datetime1">
              <a:rPr kumimoji="0" lang="nb-NO" sz="800" b="0" i="0" u="none" strike="noStrike" kern="1200" cap="none" spc="0" normalizeH="0" baseline="0" noProof="0" smtClean="0">
                <a:ln>
                  <a:noFill/>
                </a:ln>
                <a:solidFill>
                  <a:srgbClr val="A5A5A5">
                    <a:lumMod val="75000"/>
                  </a:srgbClr>
                </a:solidFill>
                <a:effectLst/>
                <a:uLnTx/>
                <a:uFillTx/>
                <a:latin typeface="Open Sans" panose="020B0606030504020204" pitchFamily="34" charset="0"/>
                <a:ea typeface="Open Sans" panose="020B0606030504020204" pitchFamily="34" charset="0"/>
                <a:cs typeface="Open Sans" panose="020B0606030504020204" pitchFamily="34" charset="0"/>
              </a:rPr>
              <a:t>11.05.2021</a:t>
            </a:fld>
            <a:endParaRPr kumimoji="0" lang="nb-NO" sz="800" b="0" i="0" u="none" strike="noStrike" kern="1200" cap="none" spc="0" normalizeH="0" baseline="0" noProof="0" dirty="0">
              <a:ln>
                <a:noFill/>
              </a:ln>
              <a:solidFill>
                <a:srgbClr val="A5A5A5">
                  <a:lumMod val="75000"/>
                </a:srgb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5" name="Plassholder for lysbildenummer 4"/>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9E3B291-050D-4A82-B0A1-DB349FC61753}" type="slidenum">
              <a:rPr kumimoji="0" lang="nb-NO" sz="800" b="0" i="0" u="none" strike="noStrike" kern="1200" cap="none" spc="0" normalizeH="0" baseline="0" noProof="0" smtClean="0">
                <a:ln>
                  <a:noFill/>
                </a:ln>
                <a:solidFill>
                  <a:srgbClr val="A5A5A5">
                    <a:lumMod val="75000"/>
                  </a:srgbClr>
                </a:solidFill>
                <a:effectLst/>
                <a:uLnTx/>
                <a:uFillTx/>
                <a:latin typeface="Open Sans" panose="020B0606030504020204" pitchFamily="34" charset="0"/>
                <a:ea typeface="Open Sans" panose="020B0606030504020204" pitchFamily="34" charset="0"/>
                <a:cs typeface="Open Sans" panose="020B060603050402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nb-NO" sz="800" b="0" i="0" u="none" strike="noStrike" kern="1200" cap="none" spc="0" normalizeH="0" baseline="0" noProof="0" dirty="0">
              <a:ln>
                <a:noFill/>
              </a:ln>
              <a:solidFill>
                <a:srgbClr val="A5A5A5">
                  <a:lumMod val="75000"/>
                </a:srgb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3" name="Plassholder for bilde 9"/>
          <p:cNvSpPr>
            <a:spLocks noGrp="1"/>
          </p:cNvSpPr>
          <p:nvPr>
            <p:ph type="pic" sz="quarter" idx="13" hasCustomPrompt="1"/>
          </p:nvPr>
        </p:nvSpPr>
        <p:spPr>
          <a:xfrm>
            <a:off x="7051200" y="0"/>
            <a:ext cx="5140800" cy="6858000"/>
          </a:xfrm>
          <a:prstGeom prst="rect">
            <a:avLst/>
          </a:prstGeom>
          <a:solidFill>
            <a:schemeClr val="tx2">
              <a:lumMod val="85000"/>
            </a:schemeClr>
          </a:solidFill>
        </p:spPr>
        <p:txBody>
          <a:bodyPr tIns="3708000" anchor="t" anchorCtr="1">
            <a:normAutofit/>
          </a:bodyPr>
          <a:lstStyle>
            <a:lvl1pPr marL="0" indent="0" algn="ctr">
              <a:buNone/>
              <a:defRPr sz="1400" baseline="0">
                <a:solidFill>
                  <a:schemeClr val="bg1">
                    <a:lumMod val="50000"/>
                    <a:lumOff val="50000"/>
                  </a:schemeClr>
                </a:solidFill>
              </a:defRPr>
            </a:lvl1pPr>
          </a:lstStyle>
          <a:p>
            <a:r>
              <a:rPr lang="nb-NO" dirty="0"/>
              <a:t>Sett inn bilde</a:t>
            </a:r>
          </a:p>
        </p:txBody>
      </p:sp>
      <p:sp>
        <p:nvSpPr>
          <p:cNvPr id="14" name="Tittel 1"/>
          <p:cNvSpPr>
            <a:spLocks noGrp="1"/>
          </p:cNvSpPr>
          <p:nvPr>
            <p:ph type="title" hasCustomPrompt="1"/>
          </p:nvPr>
        </p:nvSpPr>
        <p:spPr>
          <a:xfrm>
            <a:off x="479427" y="227477"/>
            <a:ext cx="6128107" cy="1325563"/>
          </a:xfrm>
          <a:prstGeom prst="rect">
            <a:avLst/>
          </a:prstGeom>
        </p:spPr>
        <p:txBody>
          <a:bodyPr/>
          <a:lstStyle>
            <a:lvl1pPr algn="l">
              <a:defRPr baseline="0"/>
            </a:lvl1pPr>
          </a:lstStyle>
          <a:p>
            <a:r>
              <a:rPr lang="nb-NO" dirty="0"/>
              <a:t>Klikk for skrive tittel</a:t>
            </a:r>
          </a:p>
        </p:txBody>
      </p:sp>
      <p:sp>
        <p:nvSpPr>
          <p:cNvPr id="15" name="Plassholder for innhold 2"/>
          <p:cNvSpPr>
            <a:spLocks noGrp="1"/>
          </p:cNvSpPr>
          <p:nvPr>
            <p:ph idx="1"/>
          </p:nvPr>
        </p:nvSpPr>
        <p:spPr>
          <a:xfrm>
            <a:off x="479427" y="1700213"/>
            <a:ext cx="6128107" cy="4200630"/>
          </a:xfrm>
          <a:prstGeom prst="rect">
            <a:avLst/>
          </a:prstGeom>
        </p:spPr>
        <p:txBody>
          <a:bodyP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stStyle>
          <a:p>
            <a:pPr lvl="0"/>
            <a:r>
              <a:rPr lang="nb-NO"/>
              <a:t>Klikk for å redigere tekststiler i malen</a:t>
            </a:r>
          </a:p>
          <a:p>
            <a:pPr lvl="1"/>
            <a:r>
              <a:rPr lang="nb-NO"/>
              <a:t>Andre nivå</a:t>
            </a:r>
          </a:p>
          <a:p>
            <a:pPr lvl="2"/>
            <a:r>
              <a:rPr lang="nb-NO"/>
              <a:t>Tredje nivå</a:t>
            </a:r>
          </a:p>
        </p:txBody>
      </p:sp>
      <p:sp>
        <p:nvSpPr>
          <p:cNvPr id="8" name="Plassholder for tekst 3"/>
          <p:cNvSpPr>
            <a:spLocks noGrp="1"/>
          </p:cNvSpPr>
          <p:nvPr>
            <p:ph type="body" sz="quarter" idx="15" hasCustomPrompt="1"/>
          </p:nvPr>
        </p:nvSpPr>
        <p:spPr>
          <a:xfrm rot="16200000">
            <a:off x="9936676" y="4140000"/>
            <a:ext cx="4060641" cy="450008"/>
          </a:xfrm>
        </p:spPr>
        <p:txBody>
          <a:bodyPr rIns="180000" anchor="ctr" anchorCtr="0">
            <a:normAutofit/>
          </a:bodyPr>
          <a:lstStyle>
            <a:lvl1pPr marL="0" indent="0" algn="l">
              <a:buNone/>
              <a:defRPr sz="1000" baseline="0">
                <a:solidFill>
                  <a:schemeClr val="tx2">
                    <a:lumMod val="75000"/>
                  </a:schemeClr>
                </a:solidFill>
              </a:defRPr>
            </a:lvl1pPr>
          </a:lstStyle>
          <a:p>
            <a:pPr lvl="0"/>
            <a:r>
              <a:rPr lang="nb-NO" dirty="0"/>
              <a:t>Foto: © Navn på fotograf og bildebyrå</a:t>
            </a:r>
          </a:p>
        </p:txBody>
      </p:sp>
      <p:sp>
        <p:nvSpPr>
          <p:cNvPr id="9" name="Plassholder for tekst 3"/>
          <p:cNvSpPr>
            <a:spLocks noGrp="1"/>
          </p:cNvSpPr>
          <p:nvPr>
            <p:ph type="body" sz="quarter" idx="16" hasCustomPrompt="1"/>
          </p:nvPr>
        </p:nvSpPr>
        <p:spPr>
          <a:xfrm>
            <a:off x="3151534" y="5925713"/>
            <a:ext cx="3456000" cy="244606"/>
          </a:xfrm>
        </p:spPr>
        <p:txBody>
          <a:bodyPr rIns="0">
            <a:normAutofit/>
          </a:bodyPr>
          <a:lstStyle>
            <a:lvl1pPr marL="0" indent="0" algn="r">
              <a:buNone/>
              <a:defRPr sz="1000" baseline="0">
                <a:solidFill>
                  <a:schemeClr val="tx2">
                    <a:lumMod val="75000"/>
                  </a:schemeClr>
                </a:solidFill>
              </a:defRPr>
            </a:lvl1pPr>
          </a:lstStyle>
          <a:p>
            <a:pPr lvl="0"/>
            <a:r>
              <a:rPr lang="nb-NO" dirty="0"/>
              <a:t>Foto- / kildekreditering</a:t>
            </a:r>
          </a:p>
        </p:txBody>
      </p:sp>
      <p:pic>
        <p:nvPicPr>
          <p:cNvPr id="10" name="Bild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0000" y="6281999"/>
            <a:ext cx="1630800" cy="432000"/>
          </a:xfrm>
          <a:prstGeom prst="rect">
            <a:avLst/>
          </a:prstGeom>
          <a:noFill/>
        </p:spPr>
      </p:pic>
    </p:spTree>
    <p:extLst>
      <p:ext uri="{BB962C8B-B14F-4D97-AF65-F5344CB8AC3E}">
        <p14:creationId xmlns:p14="http://schemas.microsoft.com/office/powerpoint/2010/main" val="360919768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2 bilder med tekst SORT ">
    <p:bg>
      <p:bgRef idx="1002">
        <a:schemeClr val="bg1"/>
      </p:bgRef>
    </p:bg>
    <p:spTree>
      <p:nvGrpSpPr>
        <p:cNvPr id="1" name=""/>
        <p:cNvGrpSpPr/>
        <p:nvPr/>
      </p:nvGrpSpPr>
      <p:grpSpPr>
        <a:xfrm>
          <a:off x="0" y="0"/>
          <a:ext cx="0" cy="0"/>
          <a:chOff x="0" y="0"/>
          <a:chExt cx="0" cy="0"/>
        </a:xfrm>
      </p:grpSpPr>
      <p:sp>
        <p:nvSpPr>
          <p:cNvPr id="15" name="Tittel 1"/>
          <p:cNvSpPr>
            <a:spLocks noGrp="1"/>
          </p:cNvSpPr>
          <p:nvPr>
            <p:ph type="title" hasCustomPrompt="1"/>
          </p:nvPr>
        </p:nvSpPr>
        <p:spPr>
          <a:xfrm>
            <a:off x="838800" y="363600"/>
            <a:ext cx="9000000" cy="1325563"/>
          </a:xfrm>
        </p:spPr>
        <p:txBody>
          <a:bodyPr/>
          <a:lstStyle>
            <a:lvl1pPr>
              <a:defRPr/>
            </a:lvl1pPr>
          </a:lstStyle>
          <a:p>
            <a:r>
              <a:rPr lang="nb-NO" dirty="0"/>
              <a:t>Klikk for å skrive tittel</a:t>
            </a:r>
          </a:p>
        </p:txBody>
      </p:sp>
      <p:sp>
        <p:nvSpPr>
          <p:cNvPr id="27" name="Plassholder for bunntekst 2"/>
          <p:cNvSpPr>
            <a:spLocks noGrp="1"/>
          </p:cNvSpPr>
          <p:nvPr>
            <p:ph type="ftr" sz="quarter" idx="18"/>
          </p:nvPr>
        </p:nvSpPr>
        <p:spPr>
          <a:xfrm>
            <a:off x="2808000" y="6318000"/>
            <a:ext cx="7020000" cy="360000"/>
          </a:xfrm>
        </p:spPr>
        <p:txBody>
          <a:bodyPr/>
          <a:lstStyle>
            <a:lvl1pPr>
              <a:defRPr sz="1000">
                <a:solidFill>
                  <a:schemeClr val="tx2">
                    <a:lumMod val="75000"/>
                  </a:schemeClr>
                </a:solidFill>
                <a:latin typeface="Arial" panose="020B0604020202020204" pitchFamily="34" charset="0"/>
                <a:cs typeface="Arial" panose="020B0604020202020204" pitchFamily="34" charset="0"/>
              </a:defRPr>
            </a:lvl1pPr>
          </a:lstStyle>
          <a:p>
            <a:pPr>
              <a:defRPr/>
            </a:pPr>
            <a:endParaRPr lang="nb-NO" dirty="0"/>
          </a:p>
        </p:txBody>
      </p:sp>
      <p:sp>
        <p:nvSpPr>
          <p:cNvPr id="28" name="Plassholder for dato 1"/>
          <p:cNvSpPr>
            <a:spLocks noGrp="1"/>
          </p:cNvSpPr>
          <p:nvPr>
            <p:ph type="dt" sz="half" idx="17"/>
          </p:nvPr>
        </p:nvSpPr>
        <p:spPr>
          <a:xfrm>
            <a:off x="9846342" y="6318000"/>
            <a:ext cx="1620000" cy="360000"/>
          </a:xfrm>
        </p:spPr>
        <p:txBody>
          <a:bodyPr/>
          <a:lstStyle>
            <a:lvl1pPr>
              <a:defRPr sz="1000">
                <a:solidFill>
                  <a:schemeClr val="tx2">
                    <a:lumMod val="75000"/>
                  </a:schemeClr>
                </a:solidFill>
                <a:latin typeface="Arial" panose="020B0604020202020204" pitchFamily="34" charset="0"/>
                <a:cs typeface="Arial" panose="020B0604020202020204" pitchFamily="34" charset="0"/>
              </a:defRPr>
            </a:lvl1pPr>
          </a:lstStyle>
          <a:p>
            <a:pPr>
              <a:defRPr/>
            </a:pPr>
            <a:fld id="{FB405D79-A447-4BB8-B7D6-02C84C337CBC}" type="datetime1">
              <a:rPr lang="nb-NO" smtClean="0"/>
              <a:t>11.05.2021</a:t>
            </a:fld>
            <a:endParaRPr lang="nb-NO" dirty="0"/>
          </a:p>
        </p:txBody>
      </p:sp>
      <p:sp>
        <p:nvSpPr>
          <p:cNvPr id="29" name="Plassholder for lysbildenummer 3"/>
          <p:cNvSpPr>
            <a:spLocks noGrp="1"/>
          </p:cNvSpPr>
          <p:nvPr>
            <p:ph type="sldNum" sz="quarter" idx="19"/>
          </p:nvPr>
        </p:nvSpPr>
        <p:spPr>
          <a:xfrm>
            <a:off x="11555518" y="6318000"/>
            <a:ext cx="450010" cy="360000"/>
          </a:xfrm>
        </p:spPr>
        <p:txBody>
          <a:bodyPr/>
          <a:lstStyle>
            <a:lvl1pPr>
              <a:defRPr sz="1000">
                <a:solidFill>
                  <a:schemeClr val="tx2">
                    <a:lumMod val="75000"/>
                  </a:schemeClr>
                </a:solidFill>
                <a:latin typeface="Arial" panose="020B0604020202020204" pitchFamily="34" charset="0"/>
                <a:cs typeface="Arial" panose="020B0604020202020204" pitchFamily="34" charset="0"/>
              </a:defRPr>
            </a:lvl1pPr>
          </a:lstStyle>
          <a:p>
            <a:pPr>
              <a:defRPr/>
            </a:pPr>
            <a:fld id="{29E3B291-050D-4A82-B0A1-DB349FC61753}" type="slidenum">
              <a:rPr lang="nb-NO" smtClean="0"/>
              <a:pPr>
                <a:defRPr/>
              </a:pPr>
              <a:t>‹#›</a:t>
            </a:fld>
            <a:endParaRPr lang="nb-NO" dirty="0"/>
          </a:p>
        </p:txBody>
      </p:sp>
      <p:sp>
        <p:nvSpPr>
          <p:cNvPr id="14" name="Plassholder for tekst 2"/>
          <p:cNvSpPr>
            <a:spLocks noGrp="1"/>
          </p:cNvSpPr>
          <p:nvPr>
            <p:ph type="body" idx="1" hasCustomPrompt="1"/>
          </p:nvPr>
        </p:nvSpPr>
        <p:spPr>
          <a:xfrm>
            <a:off x="839969" y="3976254"/>
            <a:ext cx="5400000" cy="546879"/>
          </a:xfrm>
          <a:noFill/>
          <a:ln>
            <a:noFill/>
          </a:ln>
        </p:spPr>
        <p:txBody>
          <a:bodyPr anchor="ctr">
            <a:noAutofit/>
          </a:bodyPr>
          <a:lstStyle>
            <a:lvl1pPr marL="0" indent="0" algn="ctr">
              <a:lnSpc>
                <a:spcPct val="100000"/>
              </a:lnSpc>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dirty="0"/>
              <a:t>Overskrift</a:t>
            </a:r>
          </a:p>
        </p:txBody>
      </p:sp>
      <p:sp>
        <p:nvSpPr>
          <p:cNvPr id="17" name="Plassholder for tekst 10"/>
          <p:cNvSpPr>
            <a:spLocks noGrp="1"/>
          </p:cNvSpPr>
          <p:nvPr>
            <p:ph type="body" sz="quarter" idx="13"/>
          </p:nvPr>
        </p:nvSpPr>
        <p:spPr>
          <a:xfrm>
            <a:off x="839970" y="4528704"/>
            <a:ext cx="5399999" cy="1505340"/>
          </a:xfrm>
          <a:noFill/>
          <a:ln>
            <a:noFill/>
          </a:ln>
        </p:spPr>
        <p:txBody>
          <a:bodyPr>
            <a:noAutofit/>
          </a:bodyPr>
          <a:lstStyle>
            <a:lvl1pPr marL="0" indent="0" algn="ctr">
              <a:lnSpc>
                <a:spcPct val="110000"/>
              </a:lnSpc>
              <a:buNone/>
              <a:defRPr sz="2000">
                <a:solidFill>
                  <a:schemeClr val="tx1"/>
                </a:solidFill>
              </a:defRPr>
            </a:lvl1pPr>
            <a:lvl2pPr marL="457200" indent="0" algn="ctr">
              <a:lnSpc>
                <a:spcPct val="110000"/>
              </a:lnSpc>
              <a:buNone/>
              <a:defRPr sz="1800"/>
            </a:lvl2pPr>
            <a:lvl3pPr marL="914400" indent="0" algn="ctr">
              <a:lnSpc>
                <a:spcPct val="110000"/>
              </a:lnSpc>
              <a:buNone/>
              <a:defRPr sz="1600"/>
            </a:lvl3pPr>
            <a:lvl4pPr marL="1371600" indent="0" algn="ctr">
              <a:lnSpc>
                <a:spcPct val="110000"/>
              </a:lnSpc>
              <a:buNone/>
              <a:defRPr sz="1400"/>
            </a:lvl4pPr>
            <a:lvl5pPr marL="1828800" indent="0" algn="ctr">
              <a:lnSpc>
                <a:spcPct val="110000"/>
              </a:lnSpc>
              <a:buNone/>
              <a:defRPr sz="1400"/>
            </a:lvl5pPr>
          </a:lstStyle>
          <a:p>
            <a:pPr lvl="0"/>
            <a:r>
              <a:rPr lang="nb-NO"/>
              <a:t>Klikk for å redigere tekststiler i malen</a:t>
            </a:r>
          </a:p>
        </p:txBody>
      </p:sp>
      <p:sp>
        <p:nvSpPr>
          <p:cNvPr id="18" name="Plassholder for tekst 4"/>
          <p:cNvSpPr>
            <a:spLocks noGrp="1"/>
          </p:cNvSpPr>
          <p:nvPr>
            <p:ph type="body" sz="quarter" idx="3" hasCustomPrompt="1"/>
          </p:nvPr>
        </p:nvSpPr>
        <p:spPr>
          <a:xfrm>
            <a:off x="6410472" y="3976254"/>
            <a:ext cx="5400000" cy="546879"/>
          </a:xfrm>
          <a:noFill/>
          <a:ln>
            <a:noFill/>
          </a:ln>
        </p:spPr>
        <p:txBody>
          <a:bodyPr anchor="ctr">
            <a:noAutofit/>
          </a:bodyPr>
          <a:lstStyle>
            <a:lvl1pPr marL="0" indent="0" algn="ctr">
              <a:lnSpc>
                <a:spcPct val="100000"/>
              </a:lnSpc>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dirty="0"/>
              <a:t>Overskrift</a:t>
            </a:r>
          </a:p>
        </p:txBody>
      </p:sp>
      <p:sp>
        <p:nvSpPr>
          <p:cNvPr id="20" name="Plassholder for tekst 10"/>
          <p:cNvSpPr>
            <a:spLocks noGrp="1"/>
          </p:cNvSpPr>
          <p:nvPr>
            <p:ph type="body" sz="quarter" idx="14"/>
          </p:nvPr>
        </p:nvSpPr>
        <p:spPr>
          <a:xfrm>
            <a:off x="6410472" y="4528704"/>
            <a:ext cx="5400000" cy="1505340"/>
          </a:xfrm>
          <a:noFill/>
          <a:ln>
            <a:noFill/>
          </a:ln>
        </p:spPr>
        <p:txBody>
          <a:bodyPr>
            <a:noAutofit/>
          </a:bodyPr>
          <a:lstStyle>
            <a:lvl1pPr marL="0" indent="0" algn="ctr">
              <a:lnSpc>
                <a:spcPct val="110000"/>
              </a:lnSpc>
              <a:buNone/>
              <a:defRPr sz="2000">
                <a:solidFill>
                  <a:schemeClr val="tx1"/>
                </a:solidFill>
              </a:defRPr>
            </a:lvl1pPr>
            <a:lvl2pPr marL="457200" indent="0" algn="ctr">
              <a:lnSpc>
                <a:spcPct val="110000"/>
              </a:lnSpc>
              <a:buNone/>
              <a:defRPr sz="1800"/>
            </a:lvl2pPr>
            <a:lvl3pPr marL="914400" indent="0" algn="ctr">
              <a:lnSpc>
                <a:spcPct val="110000"/>
              </a:lnSpc>
              <a:buNone/>
              <a:defRPr sz="1600"/>
            </a:lvl3pPr>
            <a:lvl4pPr marL="1371600" indent="0" algn="ctr">
              <a:lnSpc>
                <a:spcPct val="110000"/>
              </a:lnSpc>
              <a:buNone/>
              <a:defRPr sz="1400"/>
            </a:lvl4pPr>
            <a:lvl5pPr marL="1828800" indent="0" algn="ctr">
              <a:lnSpc>
                <a:spcPct val="110000"/>
              </a:lnSpc>
              <a:buNone/>
              <a:defRPr sz="1400"/>
            </a:lvl5pPr>
          </a:lstStyle>
          <a:p>
            <a:pPr lvl="0"/>
            <a:r>
              <a:rPr lang="nb-NO"/>
              <a:t>Klikk for å redigere tekststiler i malen</a:t>
            </a:r>
          </a:p>
        </p:txBody>
      </p:sp>
      <p:sp>
        <p:nvSpPr>
          <p:cNvPr id="21" name="Plassholder for bilde 2"/>
          <p:cNvSpPr>
            <a:spLocks noGrp="1"/>
          </p:cNvSpPr>
          <p:nvPr>
            <p:ph type="pic" sz="quarter" idx="20" hasCustomPrompt="1"/>
          </p:nvPr>
        </p:nvSpPr>
        <p:spPr>
          <a:xfrm>
            <a:off x="839969" y="1688655"/>
            <a:ext cx="5400000" cy="2284814"/>
          </a:xfrm>
          <a:ln>
            <a:noFill/>
          </a:ln>
        </p:spPr>
        <p:txBody>
          <a:bodyPr tIns="1368000">
            <a:normAutofit/>
          </a:bodyPr>
          <a:lstStyle>
            <a:lvl1pPr marL="0" indent="0" algn="ctr">
              <a:buNone/>
              <a:defRPr sz="2000" baseline="0">
                <a:solidFill>
                  <a:schemeClr val="tx2">
                    <a:lumMod val="75000"/>
                  </a:schemeClr>
                </a:solidFill>
              </a:defRPr>
            </a:lvl1pPr>
          </a:lstStyle>
          <a:p>
            <a:r>
              <a:rPr lang="nb-NO" dirty="0"/>
              <a:t>Sett inn bilde</a:t>
            </a:r>
          </a:p>
        </p:txBody>
      </p:sp>
      <p:sp>
        <p:nvSpPr>
          <p:cNvPr id="22" name="Plassholder for bilde 2"/>
          <p:cNvSpPr>
            <a:spLocks noGrp="1"/>
          </p:cNvSpPr>
          <p:nvPr>
            <p:ph type="pic" sz="quarter" idx="21" hasCustomPrompt="1"/>
          </p:nvPr>
        </p:nvSpPr>
        <p:spPr>
          <a:xfrm>
            <a:off x="6410472" y="1688655"/>
            <a:ext cx="5400000" cy="2284814"/>
          </a:xfrm>
          <a:ln>
            <a:noFill/>
          </a:ln>
        </p:spPr>
        <p:txBody>
          <a:bodyPr tIns="1368000">
            <a:normAutofit/>
          </a:bodyPr>
          <a:lstStyle>
            <a:lvl1pPr marL="0" indent="0" algn="ctr">
              <a:buNone/>
              <a:defRPr sz="2000" baseline="0">
                <a:solidFill>
                  <a:schemeClr val="tx2">
                    <a:lumMod val="75000"/>
                  </a:schemeClr>
                </a:solidFill>
              </a:defRPr>
            </a:lvl1pPr>
          </a:lstStyle>
          <a:p>
            <a:r>
              <a:rPr lang="nb-NO" dirty="0"/>
              <a:t>Sett inn bilde</a:t>
            </a:r>
          </a:p>
        </p:txBody>
      </p:sp>
      <p:sp>
        <p:nvSpPr>
          <p:cNvPr id="23" name="Plassholder for tekst 3"/>
          <p:cNvSpPr>
            <a:spLocks noGrp="1"/>
          </p:cNvSpPr>
          <p:nvPr>
            <p:ph type="body" sz="quarter" idx="15" hasCustomPrompt="1"/>
          </p:nvPr>
        </p:nvSpPr>
        <p:spPr>
          <a:xfrm>
            <a:off x="2244971" y="3706428"/>
            <a:ext cx="3996000" cy="244606"/>
          </a:xfrm>
        </p:spPr>
        <p:txBody>
          <a:bodyPr>
            <a:normAutofit/>
          </a:bodyPr>
          <a:lstStyle>
            <a:lvl1pPr marL="0" indent="0" algn="r">
              <a:buNone/>
              <a:defRPr sz="1000" baseline="0">
                <a:solidFill>
                  <a:schemeClr val="tx2">
                    <a:lumMod val="75000"/>
                  </a:schemeClr>
                </a:solidFill>
              </a:defRPr>
            </a:lvl1pPr>
          </a:lstStyle>
          <a:p>
            <a:pPr lvl="0"/>
            <a:r>
              <a:rPr lang="nb-NO" dirty="0"/>
              <a:t>Foto: © Navn på fotograf og bildebyrå</a:t>
            </a:r>
          </a:p>
        </p:txBody>
      </p:sp>
      <p:sp>
        <p:nvSpPr>
          <p:cNvPr id="30" name="Plassholder for tekst 3"/>
          <p:cNvSpPr>
            <a:spLocks noGrp="1"/>
          </p:cNvSpPr>
          <p:nvPr>
            <p:ph type="body" sz="quarter" idx="22" hasCustomPrompt="1"/>
          </p:nvPr>
        </p:nvSpPr>
        <p:spPr>
          <a:xfrm>
            <a:off x="7814832" y="3706428"/>
            <a:ext cx="3996000" cy="244606"/>
          </a:xfrm>
        </p:spPr>
        <p:txBody>
          <a:bodyPr>
            <a:normAutofit/>
          </a:bodyPr>
          <a:lstStyle>
            <a:lvl1pPr marL="0" indent="0" algn="r">
              <a:buNone/>
              <a:defRPr sz="1000" baseline="0">
                <a:solidFill>
                  <a:schemeClr val="tx2">
                    <a:lumMod val="75000"/>
                  </a:schemeClr>
                </a:solidFill>
              </a:defRPr>
            </a:lvl1pPr>
          </a:lstStyle>
          <a:p>
            <a:pPr lvl="0"/>
            <a:r>
              <a:rPr lang="nb-NO" dirty="0"/>
              <a:t>Foto: © Navn på fotograf og bildebyrå</a:t>
            </a:r>
          </a:p>
        </p:txBody>
      </p:sp>
      <p:pic>
        <p:nvPicPr>
          <p:cNvPr id="16" name="Bild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0000" y="6281999"/>
            <a:ext cx="1630800" cy="432000"/>
          </a:xfrm>
          <a:prstGeom prst="rect">
            <a:avLst/>
          </a:prstGeom>
          <a:noFill/>
        </p:spPr>
      </p:pic>
    </p:spTree>
    <p:extLst>
      <p:ext uri="{BB962C8B-B14F-4D97-AF65-F5344CB8AC3E}">
        <p14:creationId xmlns:p14="http://schemas.microsoft.com/office/powerpoint/2010/main" val="398647766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tel og innhold HVIT  ">
    <p:spTree>
      <p:nvGrpSpPr>
        <p:cNvPr id="1" name=""/>
        <p:cNvGrpSpPr/>
        <p:nvPr/>
      </p:nvGrpSpPr>
      <p:grpSpPr>
        <a:xfrm>
          <a:off x="0" y="0"/>
          <a:ext cx="0" cy="0"/>
          <a:chOff x="0" y="0"/>
          <a:chExt cx="0" cy="0"/>
        </a:xfrm>
      </p:grpSpPr>
      <p:sp>
        <p:nvSpPr>
          <p:cNvPr id="2" name="Tittel 1"/>
          <p:cNvSpPr>
            <a:spLocks noGrp="1"/>
          </p:cNvSpPr>
          <p:nvPr>
            <p:ph type="title" hasCustomPrompt="1"/>
          </p:nvPr>
        </p:nvSpPr>
        <p:spPr/>
        <p:txBody>
          <a:bodyPr>
            <a:normAutofit/>
          </a:bodyPr>
          <a:lstStyle>
            <a:lvl1pPr>
              <a:defRPr sz="3600" baseline="0">
                <a:latin typeface="Arial" panose="020B0604020202020204" pitchFamily="34" charset="0"/>
                <a:ea typeface="Open Sans Semibold" panose="020B0706030804020204" pitchFamily="34" charset="0"/>
                <a:cs typeface="Arial" panose="020B0604020202020204" pitchFamily="34" charset="0"/>
              </a:defRPr>
            </a:lvl1pPr>
          </a:lstStyle>
          <a:p>
            <a:r>
              <a:rPr lang="nb-NO" dirty="0"/>
              <a:t>Klikk for å skrive tittel</a:t>
            </a:r>
          </a:p>
        </p:txBody>
      </p:sp>
      <p:sp>
        <p:nvSpPr>
          <p:cNvPr id="3" name="Plassholder for innhold 2"/>
          <p:cNvSpPr>
            <a:spLocks noGrp="1"/>
          </p:cNvSpPr>
          <p:nvPr>
            <p:ph idx="1" hasCustomPrompt="1"/>
          </p:nvPr>
        </p:nvSpPr>
        <p:spPr/>
        <p:txBody>
          <a:bodyPr>
            <a:noAutofit/>
          </a:bodyPr>
          <a:lstStyle>
            <a:lvl1pPr>
              <a:defRPr>
                <a:latin typeface="Arial" panose="020B0604020202020204" pitchFamily="34" charset="0"/>
                <a:ea typeface="Open Sans" panose="020B0606030504020204" pitchFamily="34" charset="0"/>
                <a:cs typeface="Arial" panose="020B0604020202020204" pitchFamily="34" charset="0"/>
              </a:defRPr>
            </a:lvl1pPr>
            <a:lvl2pPr>
              <a:defRPr>
                <a:latin typeface="Arial" panose="020B0604020202020204" pitchFamily="34" charset="0"/>
                <a:ea typeface="Open Sans" panose="020B0606030504020204" pitchFamily="34" charset="0"/>
                <a:cs typeface="Arial" panose="020B0604020202020204" pitchFamily="34" charset="0"/>
              </a:defRPr>
            </a:lvl2pPr>
            <a:lvl3pPr>
              <a:defRPr>
                <a:latin typeface="Arial" panose="020B0604020202020204" pitchFamily="34" charset="0"/>
                <a:ea typeface="Open Sans" panose="020B0606030504020204" pitchFamily="34" charset="0"/>
                <a:cs typeface="Arial" panose="020B0604020202020204" pitchFamily="34" charset="0"/>
              </a:defRPr>
            </a:lvl3pPr>
            <a:lvl4pPr>
              <a:defRPr>
                <a:latin typeface="Arial" panose="020B0604020202020204" pitchFamily="34" charset="0"/>
                <a:ea typeface="Open Sans" panose="020B0606030504020204" pitchFamily="34" charset="0"/>
                <a:cs typeface="Arial" panose="020B0604020202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nb-NO" dirty="0"/>
              <a:t>Klikk for å legge til tekst</a:t>
            </a:r>
          </a:p>
          <a:p>
            <a:pPr lvl="1"/>
            <a:r>
              <a:rPr lang="nb-NO" dirty="0"/>
              <a:t>Andre nivå</a:t>
            </a:r>
          </a:p>
          <a:p>
            <a:pPr lvl="2"/>
            <a:r>
              <a:rPr lang="nb-NO" dirty="0"/>
              <a:t>Tredje nivå</a:t>
            </a:r>
          </a:p>
        </p:txBody>
      </p:sp>
      <p:sp>
        <p:nvSpPr>
          <p:cNvPr id="4" name="Plassholder for dato 3"/>
          <p:cNvSpPr>
            <a:spLocks noGrp="1"/>
          </p:cNvSpPr>
          <p:nvPr>
            <p:ph type="dt" sz="half" idx="10"/>
          </p:nvPr>
        </p:nvSpPr>
        <p:spPr>
          <a:xfrm>
            <a:off x="9846000" y="6318000"/>
            <a:ext cx="1620000" cy="360000"/>
          </a:xfrm>
          <a:prstGeom prst="rect">
            <a:avLst/>
          </a:prstGeom>
        </p:spPr>
        <p:txBody>
          <a:bodyPr/>
          <a:lstStyle>
            <a:lvl1pPr>
              <a:defRPr>
                <a:latin typeface="Arial" panose="020B0604020202020204" pitchFamily="34" charset="0"/>
                <a:cs typeface="Arial" panose="020B0604020202020204" pitchFamily="34" charset="0"/>
              </a:defRPr>
            </a:lvl1pPr>
          </a:lstStyle>
          <a:p>
            <a:fld id="{E55F4B5E-A59C-42C8-851D-E3432A594A14}" type="datetime1">
              <a:rPr lang="nb-NO" smtClean="0"/>
              <a:t>11.05.2021</a:t>
            </a:fld>
            <a:endParaRPr lang="nb-NO" dirty="0"/>
          </a:p>
        </p:txBody>
      </p:sp>
      <p:sp>
        <p:nvSpPr>
          <p:cNvPr id="6" name="Plassholder for lysbildenummer 5"/>
          <p:cNvSpPr>
            <a:spLocks noGrp="1"/>
          </p:cNvSpPr>
          <p:nvPr>
            <p:ph type="sldNum" sz="quarter" idx="12"/>
          </p:nvPr>
        </p:nvSpPr>
        <p:spPr>
          <a:xfrm>
            <a:off x="11555999" y="6318000"/>
            <a:ext cx="450000" cy="360000"/>
          </a:xfrm>
          <a:prstGeom prst="rect">
            <a:avLst/>
          </a:prstGeom>
        </p:spPr>
        <p:txBody>
          <a:bodyPr/>
          <a:lstStyle/>
          <a:p>
            <a:fld id="{CBF60C1B-21D4-425B-89C8-B0A7AB09A1E4}" type="slidenum">
              <a:rPr lang="nb-NO" smtClean="0"/>
              <a:t>‹#›</a:t>
            </a:fld>
            <a:endParaRPr lang="nb-NO" dirty="0"/>
          </a:p>
        </p:txBody>
      </p:sp>
      <p:sp>
        <p:nvSpPr>
          <p:cNvPr id="8" name="Plassholder for bunntekst 4"/>
          <p:cNvSpPr>
            <a:spLocks noGrp="1"/>
          </p:cNvSpPr>
          <p:nvPr>
            <p:ph type="ftr" sz="quarter" idx="3"/>
          </p:nvPr>
        </p:nvSpPr>
        <p:spPr>
          <a:xfrm>
            <a:off x="2808000" y="6318000"/>
            <a:ext cx="7020000" cy="360000"/>
          </a:xfrm>
          <a:prstGeom prst="rect">
            <a:avLst/>
          </a:prstGeom>
        </p:spPr>
        <p:txBody>
          <a:bodyPr vert="horz" lIns="91440" tIns="45720" rIns="91440" bIns="45720" rtlCol="0" anchor="ctr"/>
          <a:lstStyle>
            <a:lvl1pPr algn="ctr">
              <a:defRPr sz="1000" i="0">
                <a:solidFill>
                  <a:schemeClr val="tx1">
                    <a:lumMod val="50000"/>
                    <a:lumOff val="50000"/>
                  </a:schemeClr>
                </a:solidFill>
              </a:defRPr>
            </a:lvl1pPr>
          </a:lstStyle>
          <a:p>
            <a:endParaRPr lang="nb-NO" dirty="0"/>
          </a:p>
        </p:txBody>
      </p:sp>
      <p:sp>
        <p:nvSpPr>
          <p:cNvPr id="7" name="Plassholder for tekst 3"/>
          <p:cNvSpPr>
            <a:spLocks noGrp="1"/>
          </p:cNvSpPr>
          <p:nvPr>
            <p:ph type="body" sz="quarter" idx="15" hasCustomPrompt="1"/>
          </p:nvPr>
        </p:nvSpPr>
        <p:spPr>
          <a:xfrm>
            <a:off x="9846000" y="5698836"/>
            <a:ext cx="2150771" cy="478127"/>
          </a:xfrm>
        </p:spPr>
        <p:txBody>
          <a:bodyPr anchor="b" anchorCtr="0">
            <a:normAutofit/>
          </a:bodyPr>
          <a:lstStyle>
            <a:lvl1pPr marL="0" indent="0" algn="l">
              <a:buNone/>
              <a:defRPr sz="1000" baseline="0">
                <a:solidFill>
                  <a:schemeClr val="tx1">
                    <a:lumMod val="50000"/>
                    <a:lumOff val="50000"/>
                  </a:schemeClr>
                </a:solidFill>
              </a:defRPr>
            </a:lvl1pPr>
          </a:lstStyle>
          <a:p>
            <a:pPr lvl="0"/>
            <a:r>
              <a:rPr lang="nb-NO" dirty="0"/>
              <a:t>Foto- / kildekreditering</a:t>
            </a:r>
          </a:p>
        </p:txBody>
      </p:sp>
    </p:spTree>
    <p:extLst>
      <p:ext uri="{BB962C8B-B14F-4D97-AF65-F5344CB8AC3E}">
        <p14:creationId xmlns:p14="http://schemas.microsoft.com/office/powerpoint/2010/main" val="1373449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3 bilder med tekst SORT ">
    <p:bg>
      <p:bgRef idx="1002">
        <a:schemeClr val="bg1"/>
      </p:bgRef>
    </p:bg>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a:xfrm>
            <a:off x="9846000" y="6318000"/>
            <a:ext cx="1620000" cy="360000"/>
          </a:xfrm>
          <a:prstGeom prst="rect">
            <a:avLst/>
          </a:prstGeom>
        </p:spPr>
        <p:txBody>
          <a:bodyPr/>
          <a:lstStyle>
            <a:lvl1pPr>
              <a:defRPr sz="1000">
                <a:solidFill>
                  <a:schemeClr val="tx2">
                    <a:lumMod val="75000"/>
                  </a:schemeClr>
                </a:solidFill>
              </a:defRPr>
            </a:lvl1pPr>
          </a:lstStyle>
          <a:p>
            <a:fld id="{B99E486D-B14C-4A98-BA54-B6FF5027589E}" type="datetime1">
              <a:rPr lang="nb-NO" smtClean="0"/>
              <a:t>11.05.2021</a:t>
            </a:fld>
            <a:endParaRPr lang="nb-NO" dirty="0"/>
          </a:p>
        </p:txBody>
      </p:sp>
      <p:sp>
        <p:nvSpPr>
          <p:cNvPr id="3" name="Plassholder for bunntekst 2"/>
          <p:cNvSpPr>
            <a:spLocks noGrp="1"/>
          </p:cNvSpPr>
          <p:nvPr>
            <p:ph type="ftr" sz="quarter" idx="11"/>
          </p:nvPr>
        </p:nvSpPr>
        <p:spPr>
          <a:xfrm>
            <a:off x="2808000" y="6318000"/>
            <a:ext cx="7020000" cy="360000"/>
          </a:xfrm>
          <a:prstGeom prst="rect">
            <a:avLst/>
          </a:prstGeom>
        </p:spPr>
        <p:txBody>
          <a:bodyPr/>
          <a:lstStyle>
            <a:lvl1pPr>
              <a:defRPr sz="1000">
                <a:solidFill>
                  <a:schemeClr val="tx2">
                    <a:lumMod val="75000"/>
                  </a:schemeClr>
                </a:solidFill>
              </a:defRPr>
            </a:lvl1pPr>
          </a:lstStyle>
          <a:p>
            <a:endParaRPr lang="nb-NO" dirty="0"/>
          </a:p>
        </p:txBody>
      </p:sp>
      <p:sp>
        <p:nvSpPr>
          <p:cNvPr id="4" name="Plassholder for lysbildenummer 3"/>
          <p:cNvSpPr>
            <a:spLocks noGrp="1"/>
          </p:cNvSpPr>
          <p:nvPr>
            <p:ph type="sldNum" sz="quarter" idx="12"/>
          </p:nvPr>
        </p:nvSpPr>
        <p:spPr>
          <a:xfrm>
            <a:off x="11556000" y="6318000"/>
            <a:ext cx="450000" cy="360000"/>
          </a:xfrm>
          <a:prstGeom prst="rect">
            <a:avLst/>
          </a:prstGeom>
        </p:spPr>
        <p:txBody>
          <a:bodyPr/>
          <a:lstStyle>
            <a:lvl1pPr>
              <a:defRPr sz="1000">
                <a:solidFill>
                  <a:schemeClr val="tx2">
                    <a:lumMod val="75000"/>
                  </a:schemeClr>
                </a:solidFill>
              </a:defRPr>
            </a:lvl1pPr>
          </a:lstStyle>
          <a:p>
            <a:fld id="{CBF60C1B-21D4-425B-89C8-B0A7AB09A1E4}" type="slidenum">
              <a:rPr lang="nb-NO" smtClean="0"/>
              <a:pPr/>
              <a:t>‹#›</a:t>
            </a:fld>
            <a:endParaRPr lang="nb-NO" dirty="0"/>
          </a:p>
        </p:txBody>
      </p:sp>
      <p:sp>
        <p:nvSpPr>
          <p:cNvPr id="8" name="Tittel 1"/>
          <p:cNvSpPr>
            <a:spLocks noGrp="1"/>
          </p:cNvSpPr>
          <p:nvPr>
            <p:ph type="title" hasCustomPrompt="1"/>
          </p:nvPr>
        </p:nvSpPr>
        <p:spPr>
          <a:xfrm>
            <a:off x="838800" y="363600"/>
            <a:ext cx="9000000" cy="1325563"/>
          </a:xfrm>
          <a:prstGeom prst="rect">
            <a:avLst/>
          </a:prstGeom>
        </p:spPr>
        <p:txBody>
          <a:bodyPr/>
          <a:lstStyle>
            <a:lvl1pPr>
              <a:defRPr baseline="0"/>
            </a:lvl1pPr>
          </a:lstStyle>
          <a:p>
            <a:r>
              <a:rPr lang="nb-NO" dirty="0"/>
              <a:t>Klikk for å skrive tittel</a:t>
            </a:r>
          </a:p>
        </p:txBody>
      </p:sp>
      <p:sp>
        <p:nvSpPr>
          <p:cNvPr id="9" name="Plassholder for tekst 2"/>
          <p:cNvSpPr>
            <a:spLocks noGrp="1"/>
          </p:cNvSpPr>
          <p:nvPr>
            <p:ph type="body" idx="1" hasCustomPrompt="1"/>
          </p:nvPr>
        </p:nvSpPr>
        <p:spPr>
          <a:xfrm>
            <a:off x="479425" y="3935158"/>
            <a:ext cx="3456000" cy="546879"/>
          </a:xfrm>
          <a:prstGeom prst="rect">
            <a:avLst/>
          </a:prstGeom>
        </p:spPr>
        <p:txBody>
          <a:bodyPr lIns="36000" tIns="36000" rIns="36000" bIns="36000" anchor="ctr">
            <a:noAutofit/>
          </a:bodyPr>
          <a:lstStyle>
            <a:lvl1pPr marL="0" indent="0" algn="ctr">
              <a:lnSpc>
                <a:spcPct val="100000"/>
              </a:lnSpc>
              <a:buNone/>
              <a:defRPr sz="2400" b="1">
                <a:latin typeface="Arial" panose="020B0604020202020204" pitchFamily="34" charset="0"/>
                <a:ea typeface="Open Sans Semibold" panose="020B0706030804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dirty="0"/>
              <a:t>Overskrift</a:t>
            </a:r>
          </a:p>
        </p:txBody>
      </p:sp>
      <p:sp>
        <p:nvSpPr>
          <p:cNvPr id="10" name="Plassholder for tekst 10"/>
          <p:cNvSpPr>
            <a:spLocks noGrp="1"/>
          </p:cNvSpPr>
          <p:nvPr>
            <p:ph type="body" sz="quarter" idx="13"/>
          </p:nvPr>
        </p:nvSpPr>
        <p:spPr>
          <a:xfrm>
            <a:off x="479425" y="4487608"/>
            <a:ext cx="3456000" cy="1505340"/>
          </a:xfrm>
          <a:prstGeom prst="rect">
            <a:avLst/>
          </a:prstGeom>
        </p:spPr>
        <p:txBody>
          <a:bodyPr>
            <a:noAutofit/>
          </a:bodyPr>
          <a:lstStyle>
            <a:lvl1pPr marL="0" indent="0" algn="ctr">
              <a:lnSpc>
                <a:spcPct val="110000"/>
              </a:lnSpc>
              <a:buNone/>
              <a:defRPr sz="2000"/>
            </a:lvl1pPr>
            <a:lvl2pPr marL="457200" indent="0" algn="ctr">
              <a:lnSpc>
                <a:spcPct val="110000"/>
              </a:lnSpc>
              <a:buNone/>
              <a:defRPr sz="1800"/>
            </a:lvl2pPr>
            <a:lvl3pPr marL="914400" indent="0" algn="ctr">
              <a:lnSpc>
                <a:spcPct val="110000"/>
              </a:lnSpc>
              <a:buNone/>
              <a:defRPr sz="1600"/>
            </a:lvl3pPr>
            <a:lvl4pPr marL="1371600" indent="0" algn="ctr">
              <a:lnSpc>
                <a:spcPct val="110000"/>
              </a:lnSpc>
              <a:buNone/>
              <a:defRPr sz="1400"/>
            </a:lvl4pPr>
            <a:lvl5pPr marL="1828800" indent="0" algn="ctr">
              <a:lnSpc>
                <a:spcPct val="110000"/>
              </a:lnSpc>
              <a:buNone/>
              <a:defRPr sz="1400"/>
            </a:lvl5pPr>
          </a:lstStyle>
          <a:p>
            <a:pPr lvl="0"/>
            <a:r>
              <a:rPr lang="nb-NO"/>
              <a:t>Klikk for å redigere tekststiler i malen</a:t>
            </a:r>
          </a:p>
        </p:txBody>
      </p:sp>
      <p:sp>
        <p:nvSpPr>
          <p:cNvPr id="11" name="Plassholder for tekst 4"/>
          <p:cNvSpPr>
            <a:spLocks noGrp="1"/>
          </p:cNvSpPr>
          <p:nvPr>
            <p:ph type="body" sz="quarter" idx="3" hasCustomPrompt="1"/>
          </p:nvPr>
        </p:nvSpPr>
        <p:spPr>
          <a:xfrm>
            <a:off x="4241865" y="3935158"/>
            <a:ext cx="3456000" cy="546879"/>
          </a:xfrm>
          <a:prstGeom prst="rect">
            <a:avLst/>
          </a:prstGeom>
        </p:spPr>
        <p:txBody>
          <a:bodyPr lIns="36000" tIns="36000" rIns="36000" bIns="36000" anchor="ctr">
            <a:noAutofit/>
          </a:bodyPr>
          <a:lstStyle>
            <a:lvl1pPr marL="0" indent="0" algn="ctr">
              <a:lnSpc>
                <a:spcPct val="100000"/>
              </a:lnSpc>
              <a:buNone/>
              <a:defRPr sz="2400" b="1">
                <a:latin typeface="Arial" panose="020B0604020202020204" pitchFamily="34" charset="0"/>
                <a:ea typeface="Open Sans Semibold" panose="020B0706030804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dirty="0"/>
              <a:t>Overskrift</a:t>
            </a:r>
          </a:p>
        </p:txBody>
      </p:sp>
      <p:sp>
        <p:nvSpPr>
          <p:cNvPr id="12" name="Plassholder for tekst 10"/>
          <p:cNvSpPr>
            <a:spLocks noGrp="1"/>
          </p:cNvSpPr>
          <p:nvPr>
            <p:ph type="body" sz="quarter" idx="14"/>
          </p:nvPr>
        </p:nvSpPr>
        <p:spPr>
          <a:xfrm>
            <a:off x="4241865" y="4487608"/>
            <a:ext cx="3456000" cy="1505340"/>
          </a:xfrm>
          <a:prstGeom prst="rect">
            <a:avLst/>
          </a:prstGeom>
        </p:spPr>
        <p:txBody>
          <a:bodyPr>
            <a:noAutofit/>
          </a:bodyPr>
          <a:lstStyle>
            <a:lvl1pPr marL="0" indent="0" algn="ctr">
              <a:lnSpc>
                <a:spcPct val="110000"/>
              </a:lnSpc>
              <a:buNone/>
              <a:defRPr sz="2000"/>
            </a:lvl1pPr>
            <a:lvl2pPr marL="457200" indent="0" algn="ctr">
              <a:lnSpc>
                <a:spcPct val="110000"/>
              </a:lnSpc>
              <a:buNone/>
              <a:defRPr sz="1800"/>
            </a:lvl2pPr>
            <a:lvl3pPr marL="914400" indent="0" algn="ctr">
              <a:lnSpc>
                <a:spcPct val="110000"/>
              </a:lnSpc>
              <a:buNone/>
              <a:defRPr sz="1600"/>
            </a:lvl3pPr>
            <a:lvl4pPr marL="1371600" indent="0" algn="ctr">
              <a:lnSpc>
                <a:spcPct val="110000"/>
              </a:lnSpc>
              <a:buNone/>
              <a:defRPr sz="1400"/>
            </a:lvl4pPr>
            <a:lvl5pPr marL="1828800" indent="0" algn="ctr">
              <a:lnSpc>
                <a:spcPct val="110000"/>
              </a:lnSpc>
              <a:buNone/>
              <a:defRPr sz="1400"/>
            </a:lvl5pPr>
          </a:lstStyle>
          <a:p>
            <a:pPr lvl="0"/>
            <a:r>
              <a:rPr lang="nb-NO"/>
              <a:t>Klikk for å redigere tekststiler i malen</a:t>
            </a:r>
          </a:p>
        </p:txBody>
      </p:sp>
      <p:sp>
        <p:nvSpPr>
          <p:cNvPr id="13" name="Plassholder for tekst 4"/>
          <p:cNvSpPr>
            <a:spLocks noGrp="1"/>
          </p:cNvSpPr>
          <p:nvPr>
            <p:ph type="body" sz="quarter" idx="17" hasCustomPrompt="1"/>
          </p:nvPr>
        </p:nvSpPr>
        <p:spPr>
          <a:xfrm>
            <a:off x="8004306" y="3935158"/>
            <a:ext cx="3456000" cy="546879"/>
          </a:xfrm>
          <a:prstGeom prst="rect">
            <a:avLst/>
          </a:prstGeom>
        </p:spPr>
        <p:txBody>
          <a:bodyPr lIns="36000" tIns="36000" rIns="36000" bIns="36000" anchor="ctr">
            <a:noAutofit/>
          </a:bodyPr>
          <a:lstStyle>
            <a:lvl1pPr marL="0" indent="0" algn="ctr">
              <a:lnSpc>
                <a:spcPct val="100000"/>
              </a:lnSpc>
              <a:buNone/>
              <a:defRPr sz="2400" b="1">
                <a:solidFill>
                  <a:schemeClr val="tx1"/>
                </a:solidFill>
                <a:latin typeface="Arial" panose="020B0604020202020204" pitchFamily="34" charset="0"/>
                <a:ea typeface="Open Sans Semibold" panose="020B0706030804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dirty="0"/>
              <a:t>Overskrift</a:t>
            </a:r>
          </a:p>
        </p:txBody>
      </p:sp>
      <p:sp>
        <p:nvSpPr>
          <p:cNvPr id="14" name="Plassholder for tekst 10"/>
          <p:cNvSpPr>
            <a:spLocks noGrp="1"/>
          </p:cNvSpPr>
          <p:nvPr>
            <p:ph type="body" sz="quarter" idx="18"/>
          </p:nvPr>
        </p:nvSpPr>
        <p:spPr>
          <a:xfrm>
            <a:off x="8004306" y="4487608"/>
            <a:ext cx="3456000" cy="1505340"/>
          </a:xfrm>
          <a:prstGeom prst="rect">
            <a:avLst/>
          </a:prstGeom>
        </p:spPr>
        <p:txBody>
          <a:bodyPr>
            <a:noAutofit/>
          </a:bodyPr>
          <a:lstStyle>
            <a:lvl1pPr marL="0" indent="0" algn="ctr">
              <a:lnSpc>
                <a:spcPct val="110000"/>
              </a:lnSpc>
              <a:buNone/>
              <a:defRPr sz="2000"/>
            </a:lvl1pPr>
            <a:lvl2pPr marL="457200" indent="0" algn="ctr">
              <a:lnSpc>
                <a:spcPct val="110000"/>
              </a:lnSpc>
              <a:buNone/>
              <a:defRPr sz="1800"/>
            </a:lvl2pPr>
            <a:lvl3pPr marL="914400" indent="0" algn="ctr">
              <a:lnSpc>
                <a:spcPct val="110000"/>
              </a:lnSpc>
              <a:buNone/>
              <a:defRPr sz="1600"/>
            </a:lvl3pPr>
            <a:lvl4pPr marL="1371600" indent="0" algn="ctr">
              <a:lnSpc>
                <a:spcPct val="110000"/>
              </a:lnSpc>
              <a:buNone/>
              <a:defRPr sz="1400"/>
            </a:lvl4pPr>
            <a:lvl5pPr marL="1828800" indent="0" algn="ctr">
              <a:lnSpc>
                <a:spcPct val="110000"/>
              </a:lnSpc>
              <a:buNone/>
              <a:defRPr sz="1400"/>
            </a:lvl5pPr>
          </a:lstStyle>
          <a:p>
            <a:pPr lvl="0"/>
            <a:r>
              <a:rPr lang="nb-NO"/>
              <a:t>Klikk for å redigere tekststiler i malen</a:t>
            </a:r>
          </a:p>
        </p:txBody>
      </p:sp>
      <p:sp>
        <p:nvSpPr>
          <p:cNvPr id="16" name="Plassholder for bilde 15"/>
          <p:cNvSpPr>
            <a:spLocks noGrp="1" noChangeAspect="1"/>
          </p:cNvSpPr>
          <p:nvPr>
            <p:ph type="pic" sz="quarter" idx="20"/>
          </p:nvPr>
        </p:nvSpPr>
        <p:spPr>
          <a:xfrm>
            <a:off x="1055425" y="1625587"/>
            <a:ext cx="2304000" cy="2304000"/>
          </a:xfrm>
          <a:prstGeom prst="ellipse">
            <a:avLst/>
          </a:prstGeom>
          <a:solidFill>
            <a:schemeClr val="tx2">
              <a:lumMod val="75000"/>
            </a:schemeClr>
          </a:solidFill>
          <a:ln>
            <a:solidFill>
              <a:schemeClr val="tx1">
                <a:lumMod val="65000"/>
              </a:schemeClr>
            </a:solidFill>
          </a:ln>
        </p:spPr>
        <p:txBody>
          <a:bodyPr anchor="b" anchorCtr="0">
            <a:normAutofit/>
          </a:bodyPr>
          <a:lstStyle>
            <a:lvl1pPr marL="0" indent="0" algn="ctr">
              <a:buNone/>
              <a:defRPr sz="1200">
                <a:solidFill>
                  <a:schemeClr val="bg1">
                    <a:lumMod val="65000"/>
                    <a:lumOff val="35000"/>
                  </a:schemeClr>
                </a:solidFill>
              </a:defRPr>
            </a:lvl1pPr>
          </a:lstStyle>
          <a:p>
            <a:r>
              <a:rPr lang="nb-NO"/>
              <a:t>Klikk på ikonet for å legge til et bilde</a:t>
            </a:r>
            <a:endParaRPr lang="nb-NO" dirty="0"/>
          </a:p>
        </p:txBody>
      </p:sp>
      <p:sp>
        <p:nvSpPr>
          <p:cNvPr id="17" name="Plassholder for bilde 15"/>
          <p:cNvSpPr>
            <a:spLocks noGrp="1" noChangeAspect="1"/>
          </p:cNvSpPr>
          <p:nvPr>
            <p:ph type="pic" sz="quarter" idx="21"/>
          </p:nvPr>
        </p:nvSpPr>
        <p:spPr>
          <a:xfrm>
            <a:off x="4956803" y="1625587"/>
            <a:ext cx="2304000" cy="2304000"/>
          </a:xfrm>
          <a:prstGeom prst="ellipse">
            <a:avLst/>
          </a:prstGeom>
          <a:solidFill>
            <a:schemeClr val="tx2">
              <a:lumMod val="75000"/>
            </a:schemeClr>
          </a:solidFill>
          <a:ln>
            <a:solidFill>
              <a:schemeClr val="tx1">
                <a:lumMod val="65000"/>
              </a:schemeClr>
            </a:solidFill>
          </a:ln>
        </p:spPr>
        <p:txBody>
          <a:bodyPr anchor="b" anchorCtr="0">
            <a:normAutofit/>
          </a:bodyPr>
          <a:lstStyle>
            <a:lvl1pPr marL="0" marR="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sz="1200">
                <a:solidFill>
                  <a:schemeClr val="bg1">
                    <a:lumMod val="65000"/>
                    <a:lumOff val="35000"/>
                  </a:schemeClr>
                </a:solidFill>
              </a:defRPr>
            </a:lvl1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nb-NO"/>
              <a:t>Klikk på ikonet for å legge til et bilde</a:t>
            </a:r>
            <a:endParaRPr lang="nb-NO" dirty="0"/>
          </a:p>
        </p:txBody>
      </p:sp>
      <p:sp>
        <p:nvSpPr>
          <p:cNvPr id="18" name="Plassholder for bilde 15"/>
          <p:cNvSpPr>
            <a:spLocks noGrp="1" noChangeAspect="1"/>
          </p:cNvSpPr>
          <p:nvPr>
            <p:ph type="pic" sz="quarter" idx="22"/>
          </p:nvPr>
        </p:nvSpPr>
        <p:spPr>
          <a:xfrm>
            <a:off x="8580306" y="1625587"/>
            <a:ext cx="2304000" cy="2304000"/>
          </a:xfrm>
          <a:prstGeom prst="ellipse">
            <a:avLst/>
          </a:prstGeom>
          <a:solidFill>
            <a:schemeClr val="tx2">
              <a:lumMod val="75000"/>
            </a:schemeClr>
          </a:solidFill>
          <a:ln>
            <a:solidFill>
              <a:schemeClr val="tx1">
                <a:lumMod val="65000"/>
              </a:schemeClr>
            </a:solidFill>
          </a:ln>
        </p:spPr>
        <p:txBody>
          <a:bodyPr anchor="b" anchorCtr="0">
            <a:normAutofit/>
          </a:bodyPr>
          <a:lstStyle>
            <a:lvl1pPr marL="0" indent="0" algn="ctr">
              <a:buNone/>
              <a:defRPr sz="1200">
                <a:solidFill>
                  <a:schemeClr val="bg1">
                    <a:lumMod val="65000"/>
                    <a:lumOff val="35000"/>
                  </a:schemeClr>
                </a:solidFill>
              </a:defRPr>
            </a:lvl1pPr>
          </a:lstStyle>
          <a:p>
            <a:r>
              <a:rPr lang="nb-NO"/>
              <a:t>Klikk på ikonet for å legge til et bilde</a:t>
            </a:r>
            <a:endParaRPr lang="nb-NO" dirty="0"/>
          </a:p>
        </p:txBody>
      </p:sp>
      <p:pic>
        <p:nvPicPr>
          <p:cNvPr id="20" name="Bilde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0000" y="6281999"/>
            <a:ext cx="1630800" cy="432000"/>
          </a:xfrm>
          <a:prstGeom prst="rect">
            <a:avLst/>
          </a:prstGeom>
          <a:noFill/>
        </p:spPr>
      </p:pic>
    </p:spTree>
    <p:extLst>
      <p:ext uri="{BB962C8B-B14F-4D97-AF65-F5344CB8AC3E}">
        <p14:creationId xmlns:p14="http://schemas.microsoft.com/office/powerpoint/2010/main" val="349321173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Sitat SORT ">
    <p:bg>
      <p:bgRef idx="1002">
        <a:schemeClr val="bg1"/>
      </p:bgRef>
    </p:bg>
    <p:spTree>
      <p:nvGrpSpPr>
        <p:cNvPr id="1" name=""/>
        <p:cNvGrpSpPr/>
        <p:nvPr/>
      </p:nvGrpSpPr>
      <p:grpSpPr>
        <a:xfrm>
          <a:off x="0" y="0"/>
          <a:ext cx="0" cy="0"/>
          <a:chOff x="0" y="0"/>
          <a:chExt cx="0" cy="0"/>
        </a:xfrm>
      </p:grpSpPr>
      <p:sp>
        <p:nvSpPr>
          <p:cNvPr id="2" name="Tittel 1"/>
          <p:cNvSpPr>
            <a:spLocks noGrp="1"/>
          </p:cNvSpPr>
          <p:nvPr>
            <p:ph type="ctrTitle" hasCustomPrompt="1"/>
          </p:nvPr>
        </p:nvSpPr>
        <p:spPr>
          <a:xfrm>
            <a:off x="1841810" y="914400"/>
            <a:ext cx="8508380" cy="3801437"/>
          </a:xfrm>
        </p:spPr>
        <p:txBody>
          <a:bodyPr anchor="ctr" anchorCtr="0">
            <a:normAutofit/>
          </a:bodyPr>
          <a:lstStyle>
            <a:lvl1pPr marL="0" marR="0" indent="0" algn="ctr" defTabSz="914400" rtl="0" eaLnBrk="1" fontAlgn="auto" latinLnBrk="0" hangingPunct="1">
              <a:lnSpc>
                <a:spcPct val="90000"/>
              </a:lnSpc>
              <a:spcBef>
                <a:spcPct val="0"/>
              </a:spcBef>
              <a:spcAft>
                <a:spcPts val="0"/>
              </a:spcAft>
              <a:buClrTx/>
              <a:buSzTx/>
              <a:buFontTx/>
              <a:buNone/>
              <a:tabLst/>
              <a:defRPr sz="5400" b="0">
                <a:solidFill>
                  <a:schemeClr val="tx1"/>
                </a:solidFill>
                <a:latin typeface="+mn-lt"/>
                <a:ea typeface="Open Sans" panose="020B0606030504020204" pitchFamily="34" charset="0"/>
                <a:cs typeface="Open Sans" panose="020B0606030504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nb-NO" sz="5400" dirty="0"/>
              <a:t>«</a:t>
            </a:r>
            <a:r>
              <a:rPr lang="nb-NO" dirty="0"/>
              <a:t>Klikk for sette </a:t>
            </a:r>
            <a:br>
              <a:rPr lang="nb-NO" dirty="0"/>
            </a:br>
            <a:r>
              <a:rPr lang="nb-NO" dirty="0"/>
              <a:t>inn et sitat. Husk anførselstegn!</a:t>
            </a:r>
            <a:r>
              <a:rPr lang="nb-NO" sz="5400" dirty="0"/>
              <a:t>»</a:t>
            </a:r>
            <a:endParaRPr lang="nb-NO" dirty="0"/>
          </a:p>
        </p:txBody>
      </p:sp>
      <p:sp>
        <p:nvSpPr>
          <p:cNvPr id="4" name="Plassholder for dato 3"/>
          <p:cNvSpPr>
            <a:spLocks noGrp="1"/>
          </p:cNvSpPr>
          <p:nvPr>
            <p:ph type="dt" sz="half" idx="10"/>
          </p:nvPr>
        </p:nvSpPr>
        <p:spPr>
          <a:xfrm>
            <a:off x="9846000" y="6318000"/>
            <a:ext cx="1620000" cy="360000"/>
          </a:xfrm>
          <a:prstGeom prst="rect">
            <a:avLst/>
          </a:prstGeom>
        </p:spPr>
        <p:txBody>
          <a:bodyPr/>
          <a:lstStyle>
            <a:lvl1pPr>
              <a:defRPr>
                <a:solidFill>
                  <a:schemeClr val="tx2">
                    <a:lumMod val="75000"/>
                  </a:schemeClr>
                </a:solidFill>
              </a:defRPr>
            </a:lvl1pPr>
          </a:lstStyle>
          <a:p>
            <a:fld id="{B30AEDEE-7282-4400-A87F-30F1810FBFCC}" type="datetime1">
              <a:rPr lang="nb-NO" smtClean="0"/>
              <a:t>11.05.2021</a:t>
            </a:fld>
            <a:endParaRPr lang="nb-NO" dirty="0"/>
          </a:p>
        </p:txBody>
      </p:sp>
      <p:sp>
        <p:nvSpPr>
          <p:cNvPr id="5" name="Plassholder for bunntekst 4"/>
          <p:cNvSpPr>
            <a:spLocks noGrp="1"/>
          </p:cNvSpPr>
          <p:nvPr>
            <p:ph type="ftr" sz="quarter" idx="11"/>
          </p:nvPr>
        </p:nvSpPr>
        <p:spPr>
          <a:xfrm>
            <a:off x="2808000" y="6318000"/>
            <a:ext cx="7020000" cy="360000"/>
          </a:xfrm>
          <a:prstGeom prst="rect">
            <a:avLst/>
          </a:prstGeom>
        </p:spPr>
        <p:txBody>
          <a:bodyPr/>
          <a:lstStyle>
            <a:lvl1pPr>
              <a:defRPr>
                <a:solidFill>
                  <a:schemeClr val="tx2">
                    <a:lumMod val="75000"/>
                  </a:schemeClr>
                </a:solidFill>
              </a:defRPr>
            </a:lvl1pPr>
          </a:lstStyle>
          <a:p>
            <a:endParaRPr lang="nb-NO" dirty="0"/>
          </a:p>
        </p:txBody>
      </p:sp>
      <p:sp>
        <p:nvSpPr>
          <p:cNvPr id="6" name="Plassholder for lysbildenummer 5"/>
          <p:cNvSpPr>
            <a:spLocks noGrp="1"/>
          </p:cNvSpPr>
          <p:nvPr>
            <p:ph type="sldNum" sz="quarter" idx="12"/>
          </p:nvPr>
        </p:nvSpPr>
        <p:spPr>
          <a:xfrm>
            <a:off x="11556000" y="6318000"/>
            <a:ext cx="450000" cy="360000"/>
          </a:xfrm>
          <a:prstGeom prst="rect">
            <a:avLst/>
          </a:prstGeom>
        </p:spPr>
        <p:txBody>
          <a:bodyPr/>
          <a:lstStyle>
            <a:lvl1pPr>
              <a:defRPr>
                <a:solidFill>
                  <a:schemeClr val="tx2">
                    <a:lumMod val="75000"/>
                  </a:schemeClr>
                </a:solidFill>
              </a:defRPr>
            </a:lvl1pPr>
          </a:lstStyle>
          <a:p>
            <a:fld id="{CBF60C1B-21D4-425B-89C8-B0A7AB09A1E4}" type="slidenum">
              <a:rPr lang="nb-NO" smtClean="0"/>
              <a:pPr/>
              <a:t>‹#›</a:t>
            </a:fld>
            <a:endParaRPr lang="nb-NO" dirty="0"/>
          </a:p>
        </p:txBody>
      </p:sp>
      <p:sp>
        <p:nvSpPr>
          <p:cNvPr id="8" name="Plassholder for tekst 7"/>
          <p:cNvSpPr>
            <a:spLocks noGrp="1"/>
          </p:cNvSpPr>
          <p:nvPr>
            <p:ph type="body" sz="quarter" idx="13" hasCustomPrompt="1"/>
          </p:nvPr>
        </p:nvSpPr>
        <p:spPr>
          <a:xfrm>
            <a:off x="1841810" y="4972442"/>
            <a:ext cx="8507412" cy="441325"/>
          </a:xfrm>
        </p:spPr>
        <p:txBody>
          <a:bodyPr>
            <a:normAutofit/>
          </a:bodyPr>
          <a:lstStyle>
            <a:lvl1pPr marL="0" indent="0" algn="ctr">
              <a:buNone/>
              <a:defRPr sz="1800" baseline="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dirty="0"/>
              <a:t>Navn </a:t>
            </a:r>
            <a:r>
              <a:rPr lang="nb-NO" dirty="0" err="1"/>
              <a:t>Navnesen</a:t>
            </a:r>
            <a:endParaRPr lang="nb-NO" dirty="0"/>
          </a:p>
        </p:txBody>
      </p:sp>
      <p:pic>
        <p:nvPicPr>
          <p:cNvPr id="10" name="Bild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0000" y="6281999"/>
            <a:ext cx="1630800" cy="432000"/>
          </a:xfrm>
          <a:prstGeom prst="rect">
            <a:avLst/>
          </a:prstGeom>
          <a:noFill/>
        </p:spPr>
      </p:pic>
    </p:spTree>
    <p:extLst>
      <p:ext uri="{BB962C8B-B14F-4D97-AF65-F5344CB8AC3E}">
        <p14:creationId xmlns:p14="http://schemas.microsoft.com/office/powerpoint/2010/main" val="243987365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50" advClick="0">
        <p:fade/>
      </p:transition>
    </mc:Choice>
    <mc:Fallback xmlns="">
      <p:transition spd="slow" advClick="0">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Deltittel med bilde SORT ">
    <p:spTree>
      <p:nvGrpSpPr>
        <p:cNvPr id="1" name=""/>
        <p:cNvGrpSpPr/>
        <p:nvPr/>
      </p:nvGrpSpPr>
      <p:grpSpPr>
        <a:xfrm>
          <a:off x="0" y="0"/>
          <a:ext cx="0" cy="0"/>
          <a:chOff x="0" y="0"/>
          <a:chExt cx="0" cy="0"/>
        </a:xfrm>
      </p:grpSpPr>
      <p:sp>
        <p:nvSpPr>
          <p:cNvPr id="8" name="Plassholder for bilde 5"/>
          <p:cNvSpPr>
            <a:spLocks noGrp="1"/>
          </p:cNvSpPr>
          <p:nvPr>
            <p:ph type="pic" sz="quarter" idx="16" hasCustomPrompt="1"/>
          </p:nvPr>
        </p:nvSpPr>
        <p:spPr>
          <a:xfrm>
            <a:off x="0" y="0"/>
            <a:ext cx="12192000" cy="6858000"/>
          </a:xfrm>
          <a:solidFill>
            <a:schemeClr val="tx1">
              <a:lumMod val="75000"/>
              <a:lumOff val="25000"/>
            </a:schemeClr>
          </a:solidFill>
        </p:spPr>
        <p:txBody>
          <a:bodyPr lIns="1836000" anchor="ctr" anchorCtr="0">
            <a:normAutofit/>
          </a:bodyPr>
          <a:lstStyle>
            <a:lvl1pPr marL="0" indent="0" algn="ctr">
              <a:buNone/>
              <a:defRPr sz="1400">
                <a:solidFill>
                  <a:schemeClr val="bg2">
                    <a:lumMod val="75000"/>
                  </a:schemeClr>
                </a:solidFill>
              </a:defRPr>
            </a:lvl1pPr>
          </a:lstStyle>
          <a:p>
            <a:r>
              <a:rPr lang="nb-NO" dirty="0"/>
              <a:t>Sett inn bilde</a:t>
            </a:r>
          </a:p>
        </p:txBody>
      </p:sp>
      <p:sp>
        <p:nvSpPr>
          <p:cNvPr id="4" name="Plassholder for tekst 15"/>
          <p:cNvSpPr>
            <a:spLocks noGrp="1"/>
          </p:cNvSpPr>
          <p:nvPr>
            <p:ph type="body" sz="quarter" idx="11" hasCustomPrompt="1"/>
          </p:nvPr>
        </p:nvSpPr>
        <p:spPr>
          <a:xfrm>
            <a:off x="0" y="3429000"/>
            <a:ext cx="6120000" cy="1732839"/>
          </a:xfrm>
          <a:solidFill>
            <a:schemeClr val="tx1">
              <a:alpha val="80000"/>
            </a:schemeClr>
          </a:solidFill>
        </p:spPr>
        <p:txBody>
          <a:bodyPr lIns="792000" anchor="ctr">
            <a:normAutofit/>
          </a:bodyPr>
          <a:lstStyle>
            <a:lvl1pPr marL="0" indent="0">
              <a:lnSpc>
                <a:spcPts val="4200"/>
              </a:lnSpc>
              <a:spcBef>
                <a:spcPts val="0"/>
              </a:spcBef>
              <a:buNone/>
              <a:defRPr sz="3600" b="1" baseline="0">
                <a:solidFill>
                  <a:schemeClr val="bg1"/>
                </a:solidFill>
                <a:latin typeface="Arial" panose="020B0604020202020204" pitchFamily="34" charset="0"/>
                <a:ea typeface="Open Sans Semibold" panose="020B0706030804020204" pitchFamily="34" charset="0"/>
                <a:cs typeface="Arial" panose="020B0604020202020204" pitchFamily="34" charset="0"/>
              </a:defRPr>
            </a:lvl1pPr>
          </a:lstStyle>
          <a:p>
            <a:pPr lvl="0"/>
            <a:r>
              <a:rPr lang="nb-NO" dirty="0"/>
              <a:t>Skriv inn deltittel her</a:t>
            </a:r>
          </a:p>
        </p:txBody>
      </p:sp>
      <p:sp>
        <p:nvSpPr>
          <p:cNvPr id="7" name="Plassholder for tekst 3"/>
          <p:cNvSpPr>
            <a:spLocks noGrp="1"/>
          </p:cNvSpPr>
          <p:nvPr>
            <p:ph type="body" sz="quarter" idx="15" hasCustomPrompt="1"/>
          </p:nvPr>
        </p:nvSpPr>
        <p:spPr>
          <a:xfrm>
            <a:off x="8131359" y="6407992"/>
            <a:ext cx="4060641" cy="450008"/>
          </a:xfrm>
        </p:spPr>
        <p:txBody>
          <a:bodyPr rIns="180000">
            <a:normAutofit/>
          </a:bodyPr>
          <a:lstStyle>
            <a:lvl1pPr marL="0" indent="0" algn="r">
              <a:buNone/>
              <a:defRPr sz="1000" baseline="0">
                <a:solidFill>
                  <a:schemeClr val="bg2">
                    <a:lumMod val="75000"/>
                  </a:schemeClr>
                </a:solidFill>
              </a:defRPr>
            </a:lvl1pPr>
          </a:lstStyle>
          <a:p>
            <a:pPr lvl="0"/>
            <a:r>
              <a:rPr lang="nb-NO" dirty="0"/>
              <a:t>Foto: © Navn på fotograf og bildebyrå</a:t>
            </a:r>
          </a:p>
        </p:txBody>
      </p:sp>
      <p:sp>
        <p:nvSpPr>
          <p:cNvPr id="5" name="Plassholder for tekst 2"/>
          <p:cNvSpPr>
            <a:spLocks noGrp="1" noChangeAspect="1"/>
          </p:cNvSpPr>
          <p:nvPr>
            <p:ph type="body" sz="quarter" idx="17" hasCustomPrompt="1"/>
          </p:nvPr>
        </p:nvSpPr>
        <p:spPr>
          <a:xfrm>
            <a:off x="360000" y="6282000"/>
            <a:ext cx="1630800" cy="432000"/>
          </a:xfrm>
          <a:blipFill dpi="0" rotWithShape="1">
            <a:blip r:embed="rId2" cstate="print">
              <a:extLst>
                <a:ext uri="{28A0092B-C50C-407E-A947-70E740481C1C}">
                  <a14:useLocalDpi xmlns:a14="http://schemas.microsoft.com/office/drawing/2010/main" val="0"/>
                </a:ext>
              </a:extLst>
            </a:blip>
            <a:srcRect/>
            <a:stretch>
              <a:fillRect/>
            </a:stretch>
          </a:blipFill>
        </p:spPr>
        <p:txBody>
          <a:bodyPr lIns="0" tIns="0" rIns="0" bIns="0">
            <a:normAutofit/>
          </a:bodyPr>
          <a:lstStyle>
            <a:lvl1pPr marL="0" indent="0">
              <a:buNone/>
              <a:defRPr sz="200"/>
            </a:lvl1pPr>
          </a:lstStyle>
          <a:p>
            <a:pPr lvl="0"/>
            <a:r>
              <a:rPr lang="nb-NO" dirty="0"/>
              <a:t>.</a:t>
            </a:r>
          </a:p>
        </p:txBody>
      </p:sp>
    </p:spTree>
    <p:extLst>
      <p:ext uri="{BB962C8B-B14F-4D97-AF65-F5344CB8AC3E}">
        <p14:creationId xmlns:p14="http://schemas.microsoft.com/office/powerpoint/2010/main" val="303679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1000"/>
                                        <p:tgtEl>
                                          <p:spTgt spid="4">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fade">
                                      <p:cBhvr>
                                        <p:cTn id="10" dur="1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tmplLst>
          <p:tmpl>
            <p:tnLst>
              <p:par>
                <p:cTn presetID="10" presetClass="entr" presetSubtype="0"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Tom side SORT ">
    <p:bg>
      <p:bgRef idx="1002">
        <a:schemeClr val="bg1"/>
      </p:bgRef>
    </p:bg>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bunntekst 2"/>
          <p:cNvSpPr>
            <a:spLocks noGrp="1"/>
          </p:cNvSpPr>
          <p:nvPr>
            <p:ph type="ftr" sz="quarter" idx="10"/>
          </p:nvPr>
        </p:nvSpPr>
        <p:spPr>
          <a:xfrm>
            <a:off x="2808000" y="6317146"/>
            <a:ext cx="7020000" cy="360000"/>
          </a:xfrm>
        </p:spPr>
        <p:txBody>
          <a:bodyPr/>
          <a:lstStyle>
            <a:lvl1pPr>
              <a:defRPr>
                <a:solidFill>
                  <a:schemeClr val="tx2">
                    <a:lumMod val="75000"/>
                  </a:schemeClr>
                </a:solidFill>
              </a:defRPr>
            </a:lvl1pPr>
          </a:lstStyle>
          <a:p>
            <a:endParaRPr lang="nb-NO" dirty="0"/>
          </a:p>
        </p:txBody>
      </p:sp>
      <p:sp>
        <p:nvSpPr>
          <p:cNvPr id="4" name="Plassholder for dato 3"/>
          <p:cNvSpPr>
            <a:spLocks noGrp="1"/>
          </p:cNvSpPr>
          <p:nvPr>
            <p:ph type="dt" sz="half" idx="11"/>
          </p:nvPr>
        </p:nvSpPr>
        <p:spPr/>
        <p:txBody>
          <a:bodyPr/>
          <a:lstStyle>
            <a:lvl1pPr>
              <a:defRPr>
                <a:solidFill>
                  <a:schemeClr val="tx2">
                    <a:lumMod val="75000"/>
                  </a:schemeClr>
                </a:solidFill>
              </a:defRPr>
            </a:lvl1pPr>
          </a:lstStyle>
          <a:p>
            <a:fld id="{F4ECFE1A-4426-4AE8-A04B-DE25CA130F41}" type="datetime1">
              <a:rPr lang="nb-NO" smtClean="0"/>
              <a:t>11.05.2021</a:t>
            </a:fld>
            <a:endParaRPr lang="nb-NO" dirty="0"/>
          </a:p>
        </p:txBody>
      </p:sp>
      <p:sp>
        <p:nvSpPr>
          <p:cNvPr id="5" name="Plassholder for lysbildenummer 4"/>
          <p:cNvSpPr>
            <a:spLocks noGrp="1"/>
          </p:cNvSpPr>
          <p:nvPr>
            <p:ph type="sldNum" sz="quarter" idx="12"/>
          </p:nvPr>
        </p:nvSpPr>
        <p:spPr/>
        <p:txBody>
          <a:bodyPr/>
          <a:lstStyle>
            <a:lvl1pPr>
              <a:defRPr>
                <a:solidFill>
                  <a:schemeClr val="tx2">
                    <a:lumMod val="75000"/>
                  </a:schemeClr>
                </a:solidFill>
              </a:defRPr>
            </a:lvl1pPr>
          </a:lstStyle>
          <a:p>
            <a:fld id="{29E3B291-050D-4A82-B0A1-DB349FC61753}" type="slidenum">
              <a:rPr lang="nb-NO" smtClean="0"/>
              <a:pPr/>
              <a:t>‹#›</a:t>
            </a:fld>
            <a:endParaRPr lang="nb-NO" dirty="0"/>
          </a:p>
        </p:txBody>
      </p:sp>
      <p:pic>
        <p:nvPicPr>
          <p:cNvPr id="8" name="Bild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0000" y="6281999"/>
            <a:ext cx="1630800" cy="432000"/>
          </a:xfrm>
          <a:prstGeom prst="rect">
            <a:avLst/>
          </a:prstGeom>
          <a:noFill/>
        </p:spPr>
      </p:pic>
    </p:spTree>
    <p:extLst>
      <p:ext uri="{BB962C8B-B14F-4D97-AF65-F5344CB8AC3E}">
        <p14:creationId xmlns:p14="http://schemas.microsoft.com/office/powerpoint/2010/main" val="70807027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Avslutningsside SORT ">
    <p:bg>
      <p:bgPr>
        <a:solidFill>
          <a:srgbClr val="3E3E3E"/>
        </a:solidFill>
        <a:effectLst/>
      </p:bgPr>
    </p:bg>
    <p:spTree>
      <p:nvGrpSpPr>
        <p:cNvPr id="1" name=""/>
        <p:cNvGrpSpPr/>
        <p:nvPr/>
      </p:nvGrpSpPr>
      <p:grpSpPr>
        <a:xfrm>
          <a:off x="0" y="0"/>
          <a:ext cx="0" cy="0"/>
          <a:chOff x="0" y="0"/>
          <a:chExt cx="0" cy="0"/>
        </a:xfrm>
      </p:grpSpPr>
      <p:pic>
        <p:nvPicPr>
          <p:cNvPr id="3" name="Bild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87247" y="3055722"/>
            <a:ext cx="3152057" cy="835200"/>
          </a:xfrm>
          <a:prstGeom prst="rect">
            <a:avLst/>
          </a:prstGeom>
          <a:noFill/>
        </p:spPr>
      </p:pic>
    </p:spTree>
    <p:extLst>
      <p:ext uri="{BB962C8B-B14F-4D97-AF65-F5344CB8AC3E}">
        <p14:creationId xmlns:p14="http://schemas.microsoft.com/office/powerpoint/2010/main" val="268001512"/>
      </p:ext>
    </p:extLst>
  </p:cSld>
  <p:clrMapOvr>
    <a:masterClrMapping/>
  </p:clrMapOvr>
  <mc:AlternateContent xmlns:mc="http://schemas.openxmlformats.org/markup-compatibility/2006" xmlns:p14="http://schemas.microsoft.com/office/powerpoint/2010/main">
    <mc:Choice Requires="p14">
      <p:transition spd="slow" p14:dur="1750" advClick="0" advTm="5000">
        <p:fade/>
      </p:transition>
    </mc:Choice>
    <mc:Fallback xmlns="">
      <p:transition spd="slow" advClick="0" advTm="5000">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o innholdsdeler HVIT  ">
    <p:spTree>
      <p:nvGrpSpPr>
        <p:cNvPr id="1" name=""/>
        <p:cNvGrpSpPr/>
        <p:nvPr/>
      </p:nvGrpSpPr>
      <p:grpSpPr>
        <a:xfrm>
          <a:off x="0" y="0"/>
          <a:ext cx="0" cy="0"/>
          <a:chOff x="0" y="0"/>
          <a:chExt cx="0" cy="0"/>
        </a:xfrm>
      </p:grpSpPr>
      <p:sp>
        <p:nvSpPr>
          <p:cNvPr id="4" name="Plassholder for innhold 3"/>
          <p:cNvSpPr>
            <a:spLocks noGrp="1"/>
          </p:cNvSpPr>
          <p:nvPr>
            <p:ph sz="half" idx="2" hasCustomPrompt="1"/>
          </p:nvPr>
        </p:nvSpPr>
        <p:spPr>
          <a:xfrm>
            <a:off x="6172200" y="1825625"/>
            <a:ext cx="5181600" cy="4106732"/>
          </a:xfrm>
          <a:noFill/>
        </p:spPr>
        <p:txBody>
          <a:bodyPr>
            <a:noAutofit/>
          </a:bodyPr>
          <a:lstStyle>
            <a:lvl1pPr>
              <a:defRPr>
                <a:latin typeface="Arial" panose="020B0604020202020204" pitchFamily="34" charset="0"/>
                <a:ea typeface="Open Sans" panose="020B0606030504020204" pitchFamily="34" charset="0"/>
                <a:cs typeface="Arial" panose="020B0604020202020204" pitchFamily="34" charset="0"/>
              </a:defRPr>
            </a:lvl1pPr>
            <a:lvl2pPr>
              <a:defRPr>
                <a:latin typeface="Arial" panose="020B0604020202020204" pitchFamily="34" charset="0"/>
                <a:ea typeface="Open Sans" panose="020B0606030504020204" pitchFamily="34" charset="0"/>
                <a:cs typeface="Arial" panose="020B0604020202020204" pitchFamily="34" charset="0"/>
              </a:defRPr>
            </a:lvl2pPr>
            <a:lvl3pPr>
              <a:defRPr>
                <a:latin typeface="Arial" panose="020B0604020202020204" pitchFamily="34" charset="0"/>
                <a:ea typeface="Open Sans" panose="020B0606030504020204" pitchFamily="34" charset="0"/>
                <a:cs typeface="Arial" panose="020B0604020202020204" pitchFamily="34" charset="0"/>
              </a:defRPr>
            </a:lvl3pPr>
            <a:lvl4pPr>
              <a:defRPr>
                <a:latin typeface="Arial" panose="020B0604020202020204" pitchFamily="34" charset="0"/>
                <a:ea typeface="Open Sans" panose="020B0606030504020204" pitchFamily="34" charset="0"/>
                <a:cs typeface="Arial" panose="020B0604020202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nb-NO" dirty="0"/>
              <a:t>Klikk for å legge til innhold</a:t>
            </a:r>
          </a:p>
          <a:p>
            <a:pPr lvl="1"/>
            <a:r>
              <a:rPr lang="nb-NO" dirty="0"/>
              <a:t>Andre nivå</a:t>
            </a:r>
          </a:p>
          <a:p>
            <a:pPr lvl="2"/>
            <a:r>
              <a:rPr lang="nb-NO" dirty="0"/>
              <a:t>Tredje nivå</a:t>
            </a:r>
          </a:p>
        </p:txBody>
      </p:sp>
      <p:sp>
        <p:nvSpPr>
          <p:cNvPr id="2" name="Tittel 1"/>
          <p:cNvSpPr>
            <a:spLocks noGrp="1"/>
          </p:cNvSpPr>
          <p:nvPr>
            <p:ph type="title" hasCustomPrompt="1"/>
          </p:nvPr>
        </p:nvSpPr>
        <p:spPr/>
        <p:txBody>
          <a:bodyPr/>
          <a:lstStyle>
            <a:lvl1pPr>
              <a:defRPr baseline="0">
                <a:latin typeface="Arial" panose="020B0604020202020204" pitchFamily="34" charset="0"/>
                <a:ea typeface="Open Sans" panose="020B0606030504020204" pitchFamily="34" charset="0"/>
                <a:cs typeface="Arial" panose="020B0604020202020204" pitchFamily="34" charset="0"/>
              </a:defRPr>
            </a:lvl1pPr>
          </a:lstStyle>
          <a:p>
            <a:r>
              <a:rPr lang="nb-NO" dirty="0"/>
              <a:t>Klikk for å skrive tittel</a:t>
            </a:r>
          </a:p>
        </p:txBody>
      </p:sp>
      <p:sp>
        <p:nvSpPr>
          <p:cNvPr id="3" name="Plassholder for innhold 2"/>
          <p:cNvSpPr>
            <a:spLocks noGrp="1"/>
          </p:cNvSpPr>
          <p:nvPr>
            <p:ph sz="half" idx="1" hasCustomPrompt="1"/>
          </p:nvPr>
        </p:nvSpPr>
        <p:spPr>
          <a:xfrm>
            <a:off x="838200" y="1825625"/>
            <a:ext cx="5181600" cy="4106732"/>
          </a:xfrm>
        </p:spPr>
        <p:txBody>
          <a:bodyPr/>
          <a:lstStyle>
            <a:lvl1pPr>
              <a:defRPr>
                <a:latin typeface="Arial" panose="020B0604020202020204" pitchFamily="34" charset="0"/>
                <a:ea typeface="Open Sans" panose="020B0606030504020204" pitchFamily="34" charset="0"/>
                <a:cs typeface="Arial" panose="020B0604020202020204" pitchFamily="34" charset="0"/>
              </a:defRPr>
            </a:lvl1pPr>
            <a:lvl2pPr>
              <a:defRPr>
                <a:latin typeface="Arial" panose="020B0604020202020204" pitchFamily="34" charset="0"/>
                <a:ea typeface="Open Sans" panose="020B0606030504020204" pitchFamily="34" charset="0"/>
                <a:cs typeface="Arial" panose="020B0604020202020204" pitchFamily="34" charset="0"/>
              </a:defRPr>
            </a:lvl2pPr>
            <a:lvl3pPr>
              <a:defRPr>
                <a:latin typeface="Arial" panose="020B0604020202020204" pitchFamily="34" charset="0"/>
                <a:ea typeface="Open Sans" panose="020B0606030504020204" pitchFamily="34" charset="0"/>
                <a:cs typeface="Arial" panose="020B0604020202020204" pitchFamily="34" charset="0"/>
              </a:defRPr>
            </a:lvl3pPr>
            <a:lvl4pPr>
              <a:defRPr>
                <a:latin typeface="Arial" panose="020B0604020202020204" pitchFamily="34" charset="0"/>
                <a:ea typeface="Open Sans" panose="020B0606030504020204" pitchFamily="34" charset="0"/>
                <a:cs typeface="Arial" panose="020B0604020202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nb-NO" dirty="0"/>
              <a:t>Klikk for å legge til innhold</a:t>
            </a:r>
          </a:p>
          <a:p>
            <a:pPr lvl="1"/>
            <a:r>
              <a:rPr lang="nb-NO" dirty="0"/>
              <a:t>Andre nivå</a:t>
            </a:r>
          </a:p>
          <a:p>
            <a:pPr lvl="2"/>
            <a:r>
              <a:rPr lang="nb-NO" dirty="0"/>
              <a:t>Tredje nivå</a:t>
            </a:r>
          </a:p>
        </p:txBody>
      </p:sp>
      <p:sp>
        <p:nvSpPr>
          <p:cNvPr id="5" name="Plassholder for dato 4"/>
          <p:cNvSpPr>
            <a:spLocks noGrp="1"/>
          </p:cNvSpPr>
          <p:nvPr>
            <p:ph type="dt" sz="half" idx="10"/>
          </p:nvPr>
        </p:nvSpPr>
        <p:spPr>
          <a:xfrm>
            <a:off x="9846000" y="6318000"/>
            <a:ext cx="1620000" cy="360000"/>
          </a:xfrm>
          <a:prstGeom prst="rect">
            <a:avLst/>
          </a:prstGeom>
        </p:spPr>
        <p:txBody>
          <a:bodyPr/>
          <a:lstStyle/>
          <a:p>
            <a:fld id="{8186DB40-94F0-4619-B660-B709719E8142}" type="datetime1">
              <a:rPr lang="nb-NO" smtClean="0"/>
              <a:t>11.05.2021</a:t>
            </a:fld>
            <a:endParaRPr lang="nb-NO" dirty="0"/>
          </a:p>
        </p:txBody>
      </p:sp>
      <p:sp>
        <p:nvSpPr>
          <p:cNvPr id="6" name="Plassholder for bunntekst 5"/>
          <p:cNvSpPr>
            <a:spLocks noGrp="1"/>
          </p:cNvSpPr>
          <p:nvPr>
            <p:ph type="ftr" sz="quarter" idx="11"/>
          </p:nvPr>
        </p:nvSpPr>
        <p:spPr>
          <a:xfrm>
            <a:off x="2808000" y="6318000"/>
            <a:ext cx="7020000" cy="360000"/>
          </a:xfrm>
          <a:prstGeom prst="rect">
            <a:avLst/>
          </a:prstGeom>
        </p:spPr>
        <p:txBody>
          <a:bodyPr/>
          <a:lstStyle/>
          <a:p>
            <a:endParaRPr lang="nb-NO" dirty="0"/>
          </a:p>
        </p:txBody>
      </p:sp>
      <p:sp>
        <p:nvSpPr>
          <p:cNvPr id="7" name="Plassholder for lysbildenummer 6"/>
          <p:cNvSpPr>
            <a:spLocks noGrp="1"/>
          </p:cNvSpPr>
          <p:nvPr>
            <p:ph type="sldNum" sz="quarter" idx="12"/>
          </p:nvPr>
        </p:nvSpPr>
        <p:spPr>
          <a:xfrm>
            <a:off x="11555999" y="6318000"/>
            <a:ext cx="450000" cy="360000"/>
          </a:xfrm>
          <a:prstGeom prst="rect">
            <a:avLst/>
          </a:prstGeom>
        </p:spPr>
        <p:txBody>
          <a:bodyPr/>
          <a:lstStyle/>
          <a:p>
            <a:fld id="{CBF60C1B-21D4-425B-89C8-B0A7AB09A1E4}" type="slidenum">
              <a:rPr lang="nb-NO" smtClean="0"/>
              <a:t>‹#›</a:t>
            </a:fld>
            <a:endParaRPr lang="nb-NO"/>
          </a:p>
        </p:txBody>
      </p:sp>
      <p:sp>
        <p:nvSpPr>
          <p:cNvPr id="8" name="Plassholder for tekst 3"/>
          <p:cNvSpPr>
            <a:spLocks noGrp="1"/>
          </p:cNvSpPr>
          <p:nvPr>
            <p:ph type="body" sz="quarter" idx="15" hasCustomPrompt="1"/>
          </p:nvPr>
        </p:nvSpPr>
        <p:spPr>
          <a:xfrm>
            <a:off x="838200" y="5932357"/>
            <a:ext cx="5181600" cy="244606"/>
          </a:xfrm>
        </p:spPr>
        <p:txBody>
          <a:bodyPr rIns="0">
            <a:normAutofit/>
          </a:bodyPr>
          <a:lstStyle>
            <a:lvl1pPr marL="0" indent="0" algn="r">
              <a:buNone/>
              <a:defRPr sz="1000" baseline="0">
                <a:solidFill>
                  <a:schemeClr val="tx1">
                    <a:lumMod val="50000"/>
                    <a:lumOff val="50000"/>
                  </a:schemeClr>
                </a:solidFill>
              </a:defRPr>
            </a:lvl1pPr>
          </a:lstStyle>
          <a:p>
            <a:pPr lvl="0"/>
            <a:r>
              <a:rPr lang="nb-NO" dirty="0"/>
              <a:t>Foto- / kildekreditering</a:t>
            </a:r>
          </a:p>
        </p:txBody>
      </p:sp>
      <p:sp>
        <p:nvSpPr>
          <p:cNvPr id="9" name="Plassholder for tekst 3"/>
          <p:cNvSpPr>
            <a:spLocks noGrp="1"/>
          </p:cNvSpPr>
          <p:nvPr>
            <p:ph type="body" sz="quarter" idx="16" hasCustomPrompt="1"/>
          </p:nvPr>
        </p:nvSpPr>
        <p:spPr>
          <a:xfrm>
            <a:off x="6172200" y="5932357"/>
            <a:ext cx="5181600" cy="244606"/>
          </a:xfrm>
        </p:spPr>
        <p:txBody>
          <a:bodyPr rIns="0">
            <a:normAutofit/>
          </a:bodyPr>
          <a:lstStyle>
            <a:lvl1pPr marL="0" indent="0" algn="r">
              <a:buNone/>
              <a:defRPr sz="1000" baseline="0">
                <a:solidFill>
                  <a:schemeClr val="tx1">
                    <a:lumMod val="50000"/>
                    <a:lumOff val="50000"/>
                  </a:schemeClr>
                </a:solidFill>
              </a:defRPr>
            </a:lvl1pPr>
          </a:lstStyle>
          <a:p>
            <a:pPr lvl="0"/>
            <a:r>
              <a:rPr lang="nb-NO" dirty="0"/>
              <a:t>Foto- /kildekreditering</a:t>
            </a:r>
          </a:p>
        </p:txBody>
      </p:sp>
    </p:spTree>
    <p:extLst>
      <p:ext uri="{BB962C8B-B14F-4D97-AF65-F5344CB8AC3E}">
        <p14:creationId xmlns:p14="http://schemas.microsoft.com/office/powerpoint/2010/main" val="3843622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re innholdsdeler HVIT ">
    <p:spTree>
      <p:nvGrpSpPr>
        <p:cNvPr id="1" name=""/>
        <p:cNvGrpSpPr/>
        <p:nvPr/>
      </p:nvGrpSpPr>
      <p:grpSpPr>
        <a:xfrm>
          <a:off x="0" y="0"/>
          <a:ext cx="0" cy="0"/>
          <a:chOff x="0" y="0"/>
          <a:chExt cx="0" cy="0"/>
        </a:xfrm>
      </p:grpSpPr>
      <p:sp>
        <p:nvSpPr>
          <p:cNvPr id="2" name="Tittel 1"/>
          <p:cNvSpPr>
            <a:spLocks noGrp="1"/>
          </p:cNvSpPr>
          <p:nvPr>
            <p:ph type="title" hasCustomPrompt="1"/>
          </p:nvPr>
        </p:nvSpPr>
        <p:spPr/>
        <p:txBody>
          <a:bodyPr/>
          <a:lstStyle>
            <a:lvl1pPr>
              <a:defRPr/>
            </a:lvl1pPr>
          </a:lstStyle>
          <a:p>
            <a:r>
              <a:rPr lang="nb-NO" dirty="0"/>
              <a:t>Klikk for legge inn tittel</a:t>
            </a:r>
          </a:p>
        </p:txBody>
      </p:sp>
      <p:sp>
        <p:nvSpPr>
          <p:cNvPr id="3" name="Plassholder for dato 2"/>
          <p:cNvSpPr>
            <a:spLocks noGrp="1"/>
          </p:cNvSpPr>
          <p:nvPr>
            <p:ph type="dt" sz="half" idx="10"/>
          </p:nvPr>
        </p:nvSpPr>
        <p:spPr>
          <a:xfrm>
            <a:off x="9846000" y="6318000"/>
            <a:ext cx="1620000" cy="360000"/>
          </a:xfrm>
          <a:prstGeom prst="rect">
            <a:avLst/>
          </a:prstGeom>
        </p:spPr>
        <p:txBody>
          <a:bodyPr/>
          <a:lstStyle/>
          <a:p>
            <a:fld id="{E803274E-BAE2-4F96-96AF-8CFFCA5919DD}" type="datetime1">
              <a:rPr lang="nb-NO" smtClean="0"/>
              <a:t>11.05.2021</a:t>
            </a:fld>
            <a:endParaRPr lang="nb-NO" dirty="0"/>
          </a:p>
        </p:txBody>
      </p:sp>
      <p:sp>
        <p:nvSpPr>
          <p:cNvPr id="4" name="Plassholder for bunntekst 3"/>
          <p:cNvSpPr>
            <a:spLocks noGrp="1"/>
          </p:cNvSpPr>
          <p:nvPr>
            <p:ph type="ftr" sz="quarter" idx="11"/>
          </p:nvPr>
        </p:nvSpPr>
        <p:spPr>
          <a:xfrm>
            <a:off x="2808000" y="6318000"/>
            <a:ext cx="7020000" cy="360000"/>
          </a:xfrm>
          <a:prstGeom prst="rect">
            <a:avLst/>
          </a:prstGeom>
        </p:spPr>
        <p:txBody>
          <a:bodyPr/>
          <a:lstStyle/>
          <a:p>
            <a:endParaRPr lang="nb-NO" dirty="0"/>
          </a:p>
        </p:txBody>
      </p:sp>
      <p:sp>
        <p:nvSpPr>
          <p:cNvPr id="5" name="Plassholder for lysbildenummer 4"/>
          <p:cNvSpPr>
            <a:spLocks noGrp="1"/>
          </p:cNvSpPr>
          <p:nvPr>
            <p:ph type="sldNum" sz="quarter" idx="12"/>
          </p:nvPr>
        </p:nvSpPr>
        <p:spPr>
          <a:xfrm>
            <a:off x="11555999" y="6317999"/>
            <a:ext cx="450000" cy="360000"/>
          </a:xfrm>
          <a:prstGeom prst="rect">
            <a:avLst/>
          </a:prstGeom>
        </p:spPr>
        <p:txBody>
          <a:bodyPr/>
          <a:lstStyle/>
          <a:p>
            <a:fld id="{CBF60C1B-21D4-425B-89C8-B0A7AB09A1E4}" type="slidenum">
              <a:rPr lang="nb-NO" smtClean="0"/>
              <a:pPr/>
              <a:t>‹#›</a:t>
            </a:fld>
            <a:endParaRPr lang="nb-NO" dirty="0"/>
          </a:p>
        </p:txBody>
      </p:sp>
      <p:sp>
        <p:nvSpPr>
          <p:cNvPr id="6" name="Plassholder for innhold 2"/>
          <p:cNvSpPr>
            <a:spLocks noGrp="1"/>
          </p:cNvSpPr>
          <p:nvPr>
            <p:ph sz="half" idx="1" hasCustomPrompt="1"/>
          </p:nvPr>
        </p:nvSpPr>
        <p:spPr>
          <a:xfrm>
            <a:off x="838200" y="1821516"/>
            <a:ext cx="3456000" cy="4110841"/>
          </a:xfrm>
          <a:prstGeom prst="rect">
            <a:avLst/>
          </a:prstGeom>
        </p:spPr>
        <p:txBody>
          <a:bodyPr>
            <a:noAutofit/>
          </a:bodyPr>
          <a:lstStyle>
            <a:lvl1pPr>
              <a:defRPr/>
            </a:lvl1pPr>
          </a:lstStyle>
          <a:p>
            <a:pPr lvl="0"/>
            <a:r>
              <a:rPr lang="nb-NO" dirty="0"/>
              <a:t>Klikk for å legge til innhold</a:t>
            </a:r>
          </a:p>
        </p:txBody>
      </p:sp>
      <p:sp>
        <p:nvSpPr>
          <p:cNvPr id="7" name="Plassholder for innhold 3"/>
          <p:cNvSpPr>
            <a:spLocks noGrp="1"/>
          </p:cNvSpPr>
          <p:nvPr>
            <p:ph sz="half" idx="2" hasCustomPrompt="1"/>
          </p:nvPr>
        </p:nvSpPr>
        <p:spPr>
          <a:xfrm>
            <a:off x="4405324" y="1821516"/>
            <a:ext cx="3456000" cy="4110841"/>
          </a:xfrm>
          <a:prstGeom prst="rect">
            <a:avLst/>
          </a:prstGeom>
        </p:spPr>
        <p:txBody>
          <a:bodyPr>
            <a:noAutofit/>
          </a:bodyPr>
          <a:lstStyle/>
          <a:p>
            <a:pPr lvl="0"/>
            <a:r>
              <a:rPr lang="nb-NO" dirty="0"/>
              <a:t>Klikk for å legge til innhold</a:t>
            </a:r>
          </a:p>
        </p:txBody>
      </p:sp>
      <p:sp>
        <p:nvSpPr>
          <p:cNvPr id="8" name="Plassholder for innhold 3"/>
          <p:cNvSpPr>
            <a:spLocks noGrp="1"/>
          </p:cNvSpPr>
          <p:nvPr>
            <p:ph sz="half" idx="13" hasCustomPrompt="1"/>
          </p:nvPr>
        </p:nvSpPr>
        <p:spPr>
          <a:xfrm>
            <a:off x="7985256" y="1821516"/>
            <a:ext cx="3456000" cy="4110841"/>
          </a:xfrm>
          <a:prstGeom prst="rect">
            <a:avLst/>
          </a:prstGeom>
        </p:spPr>
        <p:txBody>
          <a:bodyPr>
            <a:noAutofit/>
          </a:bodyPr>
          <a:lstStyle/>
          <a:p>
            <a:pPr lvl="0"/>
            <a:r>
              <a:rPr lang="nb-NO" dirty="0"/>
              <a:t>Klikk for å legge til innhold</a:t>
            </a:r>
          </a:p>
        </p:txBody>
      </p:sp>
      <p:sp>
        <p:nvSpPr>
          <p:cNvPr id="9" name="Plassholder for tekst 3"/>
          <p:cNvSpPr>
            <a:spLocks noGrp="1"/>
          </p:cNvSpPr>
          <p:nvPr>
            <p:ph type="body" sz="quarter" idx="15" hasCustomPrompt="1"/>
          </p:nvPr>
        </p:nvSpPr>
        <p:spPr>
          <a:xfrm>
            <a:off x="838200" y="5932357"/>
            <a:ext cx="3456000" cy="244606"/>
          </a:xfrm>
        </p:spPr>
        <p:txBody>
          <a:bodyPr rIns="0">
            <a:normAutofit/>
          </a:bodyPr>
          <a:lstStyle>
            <a:lvl1pPr marL="0" indent="0" algn="r">
              <a:buNone/>
              <a:defRPr sz="1000" baseline="0">
                <a:solidFill>
                  <a:schemeClr val="tx1">
                    <a:lumMod val="50000"/>
                    <a:lumOff val="50000"/>
                  </a:schemeClr>
                </a:solidFill>
              </a:defRPr>
            </a:lvl1pPr>
          </a:lstStyle>
          <a:p>
            <a:pPr lvl="0"/>
            <a:r>
              <a:rPr lang="nb-NO" dirty="0"/>
              <a:t>Foto- / kildekreditering</a:t>
            </a:r>
          </a:p>
        </p:txBody>
      </p:sp>
      <p:sp>
        <p:nvSpPr>
          <p:cNvPr id="10" name="Plassholder for tekst 3"/>
          <p:cNvSpPr>
            <a:spLocks noGrp="1"/>
          </p:cNvSpPr>
          <p:nvPr>
            <p:ph type="body" sz="quarter" idx="16" hasCustomPrompt="1"/>
          </p:nvPr>
        </p:nvSpPr>
        <p:spPr>
          <a:xfrm>
            <a:off x="4405324" y="5932357"/>
            <a:ext cx="3456000" cy="244606"/>
          </a:xfrm>
        </p:spPr>
        <p:txBody>
          <a:bodyPr rIns="0">
            <a:normAutofit/>
          </a:bodyPr>
          <a:lstStyle>
            <a:lvl1pPr marL="0" indent="0" algn="r">
              <a:buNone/>
              <a:defRPr sz="1000" baseline="0">
                <a:solidFill>
                  <a:schemeClr val="tx1">
                    <a:lumMod val="50000"/>
                    <a:lumOff val="50000"/>
                  </a:schemeClr>
                </a:solidFill>
              </a:defRPr>
            </a:lvl1pPr>
          </a:lstStyle>
          <a:p>
            <a:pPr lvl="0"/>
            <a:r>
              <a:rPr lang="nb-NO" dirty="0"/>
              <a:t>Foto- / kildekreditering</a:t>
            </a:r>
          </a:p>
        </p:txBody>
      </p:sp>
      <p:sp>
        <p:nvSpPr>
          <p:cNvPr id="11" name="Plassholder for tekst 3"/>
          <p:cNvSpPr>
            <a:spLocks noGrp="1"/>
          </p:cNvSpPr>
          <p:nvPr>
            <p:ph type="body" sz="quarter" idx="17" hasCustomPrompt="1"/>
          </p:nvPr>
        </p:nvSpPr>
        <p:spPr>
          <a:xfrm>
            <a:off x="7990920" y="5932357"/>
            <a:ext cx="3456000" cy="244606"/>
          </a:xfrm>
        </p:spPr>
        <p:txBody>
          <a:bodyPr rIns="0">
            <a:normAutofit/>
          </a:bodyPr>
          <a:lstStyle>
            <a:lvl1pPr marL="0" indent="0" algn="r">
              <a:buNone/>
              <a:defRPr sz="1000" baseline="0">
                <a:solidFill>
                  <a:schemeClr val="tx1">
                    <a:lumMod val="50000"/>
                    <a:lumOff val="50000"/>
                  </a:schemeClr>
                </a:solidFill>
              </a:defRPr>
            </a:lvl1pPr>
          </a:lstStyle>
          <a:p>
            <a:pPr lvl="0"/>
            <a:r>
              <a:rPr lang="nb-NO" dirty="0"/>
              <a:t>Foto- / kildekreditering</a:t>
            </a:r>
          </a:p>
        </p:txBody>
      </p:sp>
    </p:spTree>
    <p:extLst>
      <p:ext uri="{BB962C8B-B14F-4D97-AF65-F5344CB8AC3E}">
        <p14:creationId xmlns:p14="http://schemas.microsoft.com/office/powerpoint/2010/main" val="2166982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Bilde - heldekkende HVIT  ">
    <p:spTree>
      <p:nvGrpSpPr>
        <p:cNvPr id="1" name=""/>
        <p:cNvGrpSpPr/>
        <p:nvPr/>
      </p:nvGrpSpPr>
      <p:grpSpPr>
        <a:xfrm>
          <a:off x="0" y="0"/>
          <a:ext cx="0" cy="0"/>
          <a:chOff x="0" y="0"/>
          <a:chExt cx="0" cy="0"/>
        </a:xfrm>
      </p:grpSpPr>
      <p:sp>
        <p:nvSpPr>
          <p:cNvPr id="6" name="Plassholder for bilde 5"/>
          <p:cNvSpPr>
            <a:spLocks noGrp="1"/>
          </p:cNvSpPr>
          <p:nvPr>
            <p:ph type="pic" sz="quarter" idx="16" hasCustomPrompt="1"/>
          </p:nvPr>
        </p:nvSpPr>
        <p:spPr>
          <a:xfrm>
            <a:off x="0" y="0"/>
            <a:ext cx="12192000" cy="6858000"/>
          </a:xfrm>
        </p:spPr>
        <p:txBody>
          <a:bodyPr lIns="1620000" anchor="ctr" anchorCtr="0">
            <a:normAutofit/>
          </a:bodyPr>
          <a:lstStyle>
            <a:lvl1pPr marL="0" indent="0" algn="ctr">
              <a:buNone/>
              <a:defRPr sz="1400">
                <a:solidFill>
                  <a:schemeClr val="bg1">
                    <a:lumMod val="50000"/>
                  </a:schemeClr>
                </a:solidFill>
              </a:defRPr>
            </a:lvl1pPr>
          </a:lstStyle>
          <a:p>
            <a:r>
              <a:rPr lang="nb-NO" dirty="0"/>
              <a:t>Sett inn bilde</a:t>
            </a:r>
          </a:p>
        </p:txBody>
      </p:sp>
      <p:sp>
        <p:nvSpPr>
          <p:cNvPr id="4" name="Plassholder for tekst 3"/>
          <p:cNvSpPr>
            <a:spLocks noGrp="1"/>
          </p:cNvSpPr>
          <p:nvPr>
            <p:ph type="body" sz="quarter" idx="15" hasCustomPrompt="1"/>
          </p:nvPr>
        </p:nvSpPr>
        <p:spPr>
          <a:xfrm>
            <a:off x="8131359" y="6407992"/>
            <a:ext cx="4060641" cy="450008"/>
          </a:xfrm>
        </p:spPr>
        <p:txBody>
          <a:bodyPr rIns="180000">
            <a:normAutofit/>
          </a:bodyPr>
          <a:lstStyle>
            <a:lvl1pPr marL="0" indent="0" algn="r">
              <a:buNone/>
              <a:defRPr sz="1000" baseline="0">
                <a:solidFill>
                  <a:schemeClr val="bg2">
                    <a:lumMod val="75000"/>
                  </a:schemeClr>
                </a:solidFill>
              </a:defRPr>
            </a:lvl1pPr>
          </a:lstStyle>
          <a:p>
            <a:pPr lvl="0"/>
            <a:r>
              <a:rPr lang="nb-NO" dirty="0"/>
              <a:t>Foto: © Navn på fotograf og bildebyrå</a:t>
            </a:r>
          </a:p>
        </p:txBody>
      </p:sp>
      <p:sp>
        <p:nvSpPr>
          <p:cNvPr id="5" name="Plassholder for tekst 2"/>
          <p:cNvSpPr>
            <a:spLocks noGrp="1" noChangeAspect="1"/>
          </p:cNvSpPr>
          <p:nvPr>
            <p:ph type="body" sz="quarter" idx="17" hasCustomPrompt="1"/>
          </p:nvPr>
        </p:nvSpPr>
        <p:spPr>
          <a:xfrm>
            <a:off x="360000" y="6282000"/>
            <a:ext cx="1630800" cy="432000"/>
          </a:xfrm>
          <a:blipFill dpi="0" rotWithShape="1">
            <a:blip r:embed="rId2"/>
            <a:srcRect/>
            <a:stretch>
              <a:fillRect/>
            </a:stretch>
          </a:blipFill>
        </p:spPr>
        <p:txBody>
          <a:bodyPr lIns="0" tIns="0" rIns="0" bIns="0">
            <a:normAutofit/>
          </a:bodyPr>
          <a:lstStyle>
            <a:lvl1pPr marL="0" indent="0">
              <a:buNone/>
              <a:defRPr sz="200"/>
            </a:lvl1pPr>
          </a:lstStyle>
          <a:p>
            <a:pPr lvl="0"/>
            <a:r>
              <a:rPr lang="nb-NO" dirty="0"/>
              <a:t>.</a:t>
            </a:r>
          </a:p>
        </p:txBody>
      </p:sp>
    </p:spTree>
    <p:extLst>
      <p:ext uri="{BB962C8B-B14F-4D97-AF65-F5344CB8AC3E}">
        <p14:creationId xmlns:p14="http://schemas.microsoft.com/office/powerpoint/2010/main" val="2297458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Innhold og bilde HVIT ">
    <p:spTree>
      <p:nvGrpSpPr>
        <p:cNvPr id="1" name=""/>
        <p:cNvGrpSpPr/>
        <p:nvPr/>
      </p:nvGrpSpPr>
      <p:grpSpPr>
        <a:xfrm>
          <a:off x="0" y="0"/>
          <a:ext cx="0" cy="0"/>
          <a:chOff x="0" y="0"/>
          <a:chExt cx="0" cy="0"/>
        </a:xfrm>
      </p:grpSpPr>
      <p:sp>
        <p:nvSpPr>
          <p:cNvPr id="4" name="Plassholder for dato 3"/>
          <p:cNvSpPr>
            <a:spLocks noGrp="1"/>
          </p:cNvSpPr>
          <p:nvPr>
            <p:ph type="dt" sz="half" idx="11"/>
          </p:nvPr>
        </p:nvSpPr>
        <p:spPr/>
        <p:txBody>
          <a:bodyPr/>
          <a:lstStyle/>
          <a:p>
            <a:fld id="{98F0E035-28AC-4B7B-8A3C-33031B1D159B}" type="datetime1">
              <a:rPr lang="nb-NO" smtClean="0"/>
              <a:t>11.05.2021</a:t>
            </a:fld>
            <a:endParaRPr lang="nb-NO" dirty="0"/>
          </a:p>
        </p:txBody>
      </p:sp>
      <p:sp>
        <p:nvSpPr>
          <p:cNvPr id="5" name="Plassholder for lysbildenummer 4"/>
          <p:cNvSpPr>
            <a:spLocks noGrp="1"/>
          </p:cNvSpPr>
          <p:nvPr>
            <p:ph type="sldNum" sz="quarter" idx="12"/>
          </p:nvPr>
        </p:nvSpPr>
        <p:spPr/>
        <p:txBody>
          <a:bodyPr/>
          <a:lstStyle/>
          <a:p>
            <a:fld id="{29E3B291-050D-4A82-B0A1-DB349FC61753}" type="slidenum">
              <a:rPr lang="nb-NO" smtClean="0"/>
              <a:pPr/>
              <a:t>‹#›</a:t>
            </a:fld>
            <a:endParaRPr lang="nb-NO" dirty="0"/>
          </a:p>
        </p:txBody>
      </p:sp>
      <p:sp>
        <p:nvSpPr>
          <p:cNvPr id="13" name="Plassholder for bilde 9"/>
          <p:cNvSpPr>
            <a:spLocks noGrp="1"/>
          </p:cNvSpPr>
          <p:nvPr>
            <p:ph type="pic" sz="quarter" idx="13" hasCustomPrompt="1"/>
          </p:nvPr>
        </p:nvSpPr>
        <p:spPr>
          <a:xfrm>
            <a:off x="7051200" y="1"/>
            <a:ext cx="5140800" cy="6858000"/>
          </a:xfrm>
          <a:prstGeom prst="rect">
            <a:avLst/>
          </a:prstGeom>
          <a:solidFill>
            <a:schemeClr val="bg2">
              <a:lumMod val="85000"/>
            </a:schemeClr>
          </a:solidFill>
        </p:spPr>
        <p:txBody>
          <a:bodyPr tIns="3708000" anchor="t" anchorCtr="1">
            <a:normAutofit/>
          </a:bodyPr>
          <a:lstStyle>
            <a:lvl1pPr marL="0" indent="0" algn="ctr">
              <a:buNone/>
              <a:defRPr sz="1400" baseline="0">
                <a:solidFill>
                  <a:schemeClr val="bg2">
                    <a:lumMod val="50000"/>
                  </a:schemeClr>
                </a:solidFill>
              </a:defRPr>
            </a:lvl1pPr>
          </a:lstStyle>
          <a:p>
            <a:r>
              <a:rPr lang="nb-NO" dirty="0"/>
              <a:t>Sett inn bilde</a:t>
            </a:r>
          </a:p>
        </p:txBody>
      </p:sp>
      <p:sp>
        <p:nvSpPr>
          <p:cNvPr id="14" name="Tittel 1"/>
          <p:cNvSpPr>
            <a:spLocks noGrp="1"/>
          </p:cNvSpPr>
          <p:nvPr>
            <p:ph type="title" hasCustomPrompt="1"/>
          </p:nvPr>
        </p:nvSpPr>
        <p:spPr>
          <a:xfrm>
            <a:off x="479427" y="227477"/>
            <a:ext cx="6128107" cy="1325563"/>
          </a:xfrm>
          <a:prstGeom prst="rect">
            <a:avLst/>
          </a:prstGeom>
        </p:spPr>
        <p:txBody>
          <a:bodyPr/>
          <a:lstStyle>
            <a:lvl1pPr algn="l">
              <a:defRPr baseline="0"/>
            </a:lvl1pPr>
          </a:lstStyle>
          <a:p>
            <a:r>
              <a:rPr lang="nb-NO" dirty="0"/>
              <a:t>Klikk for skrive tittel</a:t>
            </a:r>
          </a:p>
        </p:txBody>
      </p:sp>
      <p:sp>
        <p:nvSpPr>
          <p:cNvPr id="15" name="Plassholder for innhold 2"/>
          <p:cNvSpPr>
            <a:spLocks noGrp="1"/>
          </p:cNvSpPr>
          <p:nvPr>
            <p:ph idx="1"/>
          </p:nvPr>
        </p:nvSpPr>
        <p:spPr>
          <a:xfrm>
            <a:off x="479427" y="1700213"/>
            <a:ext cx="6128107" cy="4200630"/>
          </a:xfrm>
          <a:prstGeom prst="rect">
            <a:avLst/>
          </a:prstGeom>
        </p:spPr>
        <p:txBody>
          <a:bodyPr/>
          <a:lstStyle/>
          <a:p>
            <a:pPr lvl="0"/>
            <a:r>
              <a:rPr lang="nb-NO"/>
              <a:t>Klikk for å redigere tekststiler i malen</a:t>
            </a:r>
          </a:p>
          <a:p>
            <a:pPr lvl="1"/>
            <a:r>
              <a:rPr lang="nb-NO"/>
              <a:t>Andre nivå</a:t>
            </a:r>
          </a:p>
          <a:p>
            <a:pPr lvl="2"/>
            <a:r>
              <a:rPr lang="nb-NO"/>
              <a:t>Tredje nivå</a:t>
            </a:r>
          </a:p>
        </p:txBody>
      </p:sp>
      <p:sp>
        <p:nvSpPr>
          <p:cNvPr id="8" name="Plassholder for tekst 3"/>
          <p:cNvSpPr>
            <a:spLocks noGrp="1"/>
          </p:cNvSpPr>
          <p:nvPr>
            <p:ph type="body" sz="quarter" idx="15" hasCustomPrompt="1"/>
          </p:nvPr>
        </p:nvSpPr>
        <p:spPr>
          <a:xfrm rot="16200000">
            <a:off x="9936000" y="4140000"/>
            <a:ext cx="4060641" cy="450008"/>
          </a:xfrm>
        </p:spPr>
        <p:txBody>
          <a:bodyPr rIns="180000" anchor="ctr" anchorCtr="0">
            <a:normAutofit/>
          </a:bodyPr>
          <a:lstStyle>
            <a:lvl1pPr marL="0" indent="0" algn="l">
              <a:buNone/>
              <a:defRPr sz="1000" baseline="0">
                <a:solidFill>
                  <a:schemeClr val="bg2">
                    <a:lumMod val="75000"/>
                  </a:schemeClr>
                </a:solidFill>
              </a:defRPr>
            </a:lvl1pPr>
          </a:lstStyle>
          <a:p>
            <a:pPr lvl="0"/>
            <a:r>
              <a:rPr lang="nb-NO" dirty="0"/>
              <a:t>Foto: © Navn på fotograf og bildebyrå</a:t>
            </a:r>
          </a:p>
        </p:txBody>
      </p:sp>
      <p:sp>
        <p:nvSpPr>
          <p:cNvPr id="9" name="Plassholder for tekst 3"/>
          <p:cNvSpPr>
            <a:spLocks noGrp="1"/>
          </p:cNvSpPr>
          <p:nvPr>
            <p:ph type="body" sz="quarter" idx="16" hasCustomPrompt="1"/>
          </p:nvPr>
        </p:nvSpPr>
        <p:spPr>
          <a:xfrm>
            <a:off x="3151534" y="5911117"/>
            <a:ext cx="3456000" cy="244606"/>
          </a:xfrm>
        </p:spPr>
        <p:txBody>
          <a:bodyPr rIns="0">
            <a:normAutofit/>
          </a:bodyPr>
          <a:lstStyle>
            <a:lvl1pPr marL="0" indent="0" algn="r">
              <a:buNone/>
              <a:defRPr sz="1000" baseline="0">
                <a:solidFill>
                  <a:schemeClr val="tx1">
                    <a:lumMod val="50000"/>
                    <a:lumOff val="50000"/>
                  </a:schemeClr>
                </a:solidFill>
              </a:defRPr>
            </a:lvl1pPr>
          </a:lstStyle>
          <a:p>
            <a:pPr lvl="0"/>
            <a:r>
              <a:rPr lang="nb-NO" dirty="0"/>
              <a:t>Foto- / kildekreditering</a:t>
            </a:r>
          </a:p>
        </p:txBody>
      </p:sp>
    </p:spTree>
    <p:extLst>
      <p:ext uri="{BB962C8B-B14F-4D97-AF65-F5344CB8AC3E}">
        <p14:creationId xmlns:p14="http://schemas.microsoft.com/office/powerpoint/2010/main" val="3831181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 2 bilder med tekst HVIT">
    <p:spTree>
      <p:nvGrpSpPr>
        <p:cNvPr id="1" name=""/>
        <p:cNvGrpSpPr/>
        <p:nvPr/>
      </p:nvGrpSpPr>
      <p:grpSpPr>
        <a:xfrm>
          <a:off x="0" y="0"/>
          <a:ext cx="0" cy="0"/>
          <a:chOff x="0" y="0"/>
          <a:chExt cx="0" cy="0"/>
        </a:xfrm>
      </p:grpSpPr>
      <p:sp>
        <p:nvSpPr>
          <p:cNvPr id="15" name="Tittel 1"/>
          <p:cNvSpPr>
            <a:spLocks noGrp="1"/>
          </p:cNvSpPr>
          <p:nvPr>
            <p:ph type="title" hasCustomPrompt="1"/>
          </p:nvPr>
        </p:nvSpPr>
        <p:spPr>
          <a:xfrm>
            <a:off x="838800" y="363600"/>
            <a:ext cx="9000000" cy="1325563"/>
          </a:xfrm>
        </p:spPr>
        <p:txBody>
          <a:bodyPr/>
          <a:lstStyle>
            <a:lvl1pPr>
              <a:defRPr/>
            </a:lvl1pPr>
          </a:lstStyle>
          <a:p>
            <a:r>
              <a:rPr lang="nb-NO" dirty="0"/>
              <a:t>Klikk for å skrive tittel</a:t>
            </a:r>
          </a:p>
        </p:txBody>
      </p:sp>
      <p:sp>
        <p:nvSpPr>
          <p:cNvPr id="19" name="Plassholder for tekst 2"/>
          <p:cNvSpPr>
            <a:spLocks noGrp="1"/>
          </p:cNvSpPr>
          <p:nvPr>
            <p:ph type="body" idx="1" hasCustomPrompt="1"/>
          </p:nvPr>
        </p:nvSpPr>
        <p:spPr>
          <a:xfrm>
            <a:off x="839969" y="3976254"/>
            <a:ext cx="5400000" cy="546879"/>
          </a:xfrm>
          <a:solidFill>
            <a:schemeClr val="bg2"/>
          </a:solidFill>
          <a:ln>
            <a:solidFill>
              <a:schemeClr val="bg2"/>
            </a:solidFill>
          </a:ln>
        </p:spPr>
        <p:txBody>
          <a:bodyPr anchor="ctr"/>
          <a:lstStyle>
            <a:lvl1pPr marL="0" indent="0" algn="ctr">
              <a:lnSpc>
                <a:spcPct val="100000"/>
              </a:lnSpc>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dirty="0"/>
              <a:t>Overskrift</a:t>
            </a:r>
          </a:p>
        </p:txBody>
      </p:sp>
      <p:sp>
        <p:nvSpPr>
          <p:cNvPr id="24" name="Plassholder for tekst 10"/>
          <p:cNvSpPr>
            <a:spLocks noGrp="1"/>
          </p:cNvSpPr>
          <p:nvPr>
            <p:ph type="body" sz="quarter" idx="13"/>
          </p:nvPr>
        </p:nvSpPr>
        <p:spPr>
          <a:xfrm>
            <a:off x="839970" y="4528704"/>
            <a:ext cx="5399999" cy="1505340"/>
          </a:xfrm>
          <a:solidFill>
            <a:schemeClr val="bg2"/>
          </a:solidFill>
          <a:ln>
            <a:solidFill>
              <a:schemeClr val="bg2"/>
            </a:solidFill>
          </a:ln>
        </p:spPr>
        <p:txBody>
          <a:bodyPr>
            <a:normAutofit/>
          </a:bodyPr>
          <a:lstStyle>
            <a:lvl1pPr marL="0" indent="0" algn="ctr">
              <a:lnSpc>
                <a:spcPct val="110000"/>
              </a:lnSpc>
              <a:buNone/>
              <a:defRPr sz="2000">
                <a:solidFill>
                  <a:schemeClr val="tx1"/>
                </a:solidFill>
              </a:defRPr>
            </a:lvl1pPr>
            <a:lvl2pPr marL="457200" indent="0" algn="ctr">
              <a:lnSpc>
                <a:spcPct val="110000"/>
              </a:lnSpc>
              <a:buNone/>
              <a:defRPr sz="1800"/>
            </a:lvl2pPr>
            <a:lvl3pPr marL="914400" indent="0" algn="ctr">
              <a:lnSpc>
                <a:spcPct val="110000"/>
              </a:lnSpc>
              <a:buNone/>
              <a:defRPr sz="1600"/>
            </a:lvl3pPr>
            <a:lvl4pPr marL="1371600" indent="0" algn="ctr">
              <a:lnSpc>
                <a:spcPct val="110000"/>
              </a:lnSpc>
              <a:buNone/>
              <a:defRPr sz="1400"/>
            </a:lvl4pPr>
            <a:lvl5pPr marL="1828800" indent="0" algn="ctr">
              <a:lnSpc>
                <a:spcPct val="110000"/>
              </a:lnSpc>
              <a:buNone/>
              <a:defRPr sz="1400"/>
            </a:lvl5pPr>
          </a:lstStyle>
          <a:p>
            <a:pPr lvl="0"/>
            <a:r>
              <a:rPr lang="nb-NO"/>
              <a:t>Klikk for å redigere tekststiler i malen</a:t>
            </a:r>
          </a:p>
        </p:txBody>
      </p:sp>
      <p:sp>
        <p:nvSpPr>
          <p:cNvPr id="25" name="Plassholder for tekst 4"/>
          <p:cNvSpPr>
            <a:spLocks noGrp="1"/>
          </p:cNvSpPr>
          <p:nvPr>
            <p:ph type="body" sz="quarter" idx="3" hasCustomPrompt="1"/>
          </p:nvPr>
        </p:nvSpPr>
        <p:spPr>
          <a:xfrm>
            <a:off x="6410472" y="3976254"/>
            <a:ext cx="5400000" cy="546879"/>
          </a:xfrm>
          <a:solidFill>
            <a:schemeClr val="bg2"/>
          </a:solidFill>
          <a:ln>
            <a:solidFill>
              <a:schemeClr val="bg2"/>
            </a:solidFill>
          </a:ln>
        </p:spPr>
        <p:txBody>
          <a:bodyPr anchor="ctr"/>
          <a:lstStyle>
            <a:lvl1pPr marL="0" indent="0" algn="ctr">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dirty="0"/>
              <a:t>Overskrift</a:t>
            </a:r>
          </a:p>
        </p:txBody>
      </p:sp>
      <p:sp>
        <p:nvSpPr>
          <p:cNvPr id="26" name="Plassholder for tekst 10"/>
          <p:cNvSpPr>
            <a:spLocks noGrp="1"/>
          </p:cNvSpPr>
          <p:nvPr>
            <p:ph type="body" sz="quarter" idx="14"/>
          </p:nvPr>
        </p:nvSpPr>
        <p:spPr>
          <a:xfrm>
            <a:off x="6410472" y="4528704"/>
            <a:ext cx="5400000" cy="1505340"/>
          </a:xfrm>
          <a:solidFill>
            <a:schemeClr val="bg2"/>
          </a:solidFill>
          <a:ln>
            <a:solidFill>
              <a:schemeClr val="bg2"/>
            </a:solidFill>
          </a:ln>
        </p:spPr>
        <p:txBody>
          <a:bodyPr>
            <a:normAutofit/>
          </a:bodyPr>
          <a:lstStyle>
            <a:lvl1pPr marL="0" indent="0" algn="ctr">
              <a:lnSpc>
                <a:spcPct val="110000"/>
              </a:lnSpc>
              <a:buNone/>
              <a:defRPr sz="2000"/>
            </a:lvl1pPr>
            <a:lvl2pPr marL="457200" indent="0" algn="ctr">
              <a:lnSpc>
                <a:spcPct val="110000"/>
              </a:lnSpc>
              <a:buNone/>
              <a:defRPr sz="1800"/>
            </a:lvl2pPr>
            <a:lvl3pPr marL="914400" indent="0" algn="ctr">
              <a:lnSpc>
                <a:spcPct val="110000"/>
              </a:lnSpc>
              <a:buNone/>
              <a:defRPr sz="1600"/>
            </a:lvl3pPr>
            <a:lvl4pPr marL="1371600" indent="0" algn="ctr">
              <a:lnSpc>
                <a:spcPct val="110000"/>
              </a:lnSpc>
              <a:buNone/>
              <a:defRPr sz="1400"/>
            </a:lvl4pPr>
            <a:lvl5pPr marL="1828800" indent="0" algn="ctr">
              <a:lnSpc>
                <a:spcPct val="110000"/>
              </a:lnSpc>
              <a:buNone/>
              <a:defRPr sz="1400"/>
            </a:lvl5pPr>
          </a:lstStyle>
          <a:p>
            <a:pPr lvl="0"/>
            <a:r>
              <a:rPr lang="nb-NO"/>
              <a:t>Klikk for å redigere tekststiler i malen</a:t>
            </a:r>
          </a:p>
        </p:txBody>
      </p:sp>
      <p:sp>
        <p:nvSpPr>
          <p:cNvPr id="27" name="Plassholder for bunntekst 2"/>
          <p:cNvSpPr>
            <a:spLocks noGrp="1"/>
          </p:cNvSpPr>
          <p:nvPr>
            <p:ph type="ftr" sz="quarter" idx="18"/>
          </p:nvPr>
        </p:nvSpPr>
        <p:spPr>
          <a:xfrm>
            <a:off x="2808000" y="6318000"/>
            <a:ext cx="7020000" cy="360000"/>
          </a:xfrm>
        </p:spPr>
        <p:txBody>
          <a:bodyPr/>
          <a:lstStyle>
            <a:lvl1pPr>
              <a:defRPr>
                <a:solidFill>
                  <a:schemeClr val="tx1">
                    <a:lumMod val="50000"/>
                    <a:lumOff val="50000"/>
                  </a:schemeClr>
                </a:solidFill>
              </a:defRPr>
            </a:lvl1pPr>
          </a:lstStyle>
          <a:p>
            <a:endParaRPr lang="nb-NO" dirty="0"/>
          </a:p>
        </p:txBody>
      </p:sp>
      <p:sp>
        <p:nvSpPr>
          <p:cNvPr id="28" name="Plassholder for dato 1"/>
          <p:cNvSpPr>
            <a:spLocks noGrp="1"/>
          </p:cNvSpPr>
          <p:nvPr>
            <p:ph type="dt" sz="half" idx="17"/>
          </p:nvPr>
        </p:nvSpPr>
        <p:spPr>
          <a:xfrm>
            <a:off x="9846000" y="6318000"/>
            <a:ext cx="1620000" cy="360000"/>
          </a:xfrm>
        </p:spPr>
        <p:txBody>
          <a:bodyPr/>
          <a:lstStyle/>
          <a:p>
            <a:fld id="{90718BFE-70AF-4080-9817-C8041739D6E9}" type="datetime1">
              <a:rPr lang="nb-NO" smtClean="0"/>
              <a:t>11.05.2021</a:t>
            </a:fld>
            <a:endParaRPr lang="nb-NO" dirty="0"/>
          </a:p>
        </p:txBody>
      </p:sp>
      <p:sp>
        <p:nvSpPr>
          <p:cNvPr id="29" name="Plassholder for lysbildenummer 3"/>
          <p:cNvSpPr>
            <a:spLocks noGrp="1"/>
          </p:cNvSpPr>
          <p:nvPr>
            <p:ph type="sldNum" sz="quarter" idx="19"/>
          </p:nvPr>
        </p:nvSpPr>
        <p:spPr>
          <a:xfrm>
            <a:off x="11555518" y="6318000"/>
            <a:ext cx="450010" cy="360000"/>
          </a:xfrm>
        </p:spPr>
        <p:txBody>
          <a:bodyPr/>
          <a:lstStyle/>
          <a:p>
            <a:fld id="{29E3B291-050D-4A82-B0A1-DB349FC61753}" type="slidenum">
              <a:rPr lang="nb-NO" smtClean="0"/>
              <a:pPr/>
              <a:t>‹#›</a:t>
            </a:fld>
            <a:endParaRPr lang="nb-NO" dirty="0"/>
          </a:p>
        </p:txBody>
      </p:sp>
      <p:sp>
        <p:nvSpPr>
          <p:cNvPr id="3" name="Plassholder for bilde 2"/>
          <p:cNvSpPr>
            <a:spLocks noGrp="1"/>
          </p:cNvSpPr>
          <p:nvPr>
            <p:ph type="pic" sz="quarter" idx="20" hasCustomPrompt="1"/>
          </p:nvPr>
        </p:nvSpPr>
        <p:spPr>
          <a:xfrm>
            <a:off x="839969" y="1688655"/>
            <a:ext cx="5400000" cy="2284814"/>
          </a:xfrm>
          <a:ln>
            <a:solidFill>
              <a:schemeClr val="bg2">
                <a:lumMod val="90000"/>
              </a:schemeClr>
            </a:solidFill>
          </a:ln>
        </p:spPr>
        <p:txBody>
          <a:bodyPr tIns="1368000">
            <a:normAutofit/>
          </a:bodyPr>
          <a:lstStyle>
            <a:lvl1pPr marL="0" indent="0" algn="ctr">
              <a:buNone/>
              <a:defRPr sz="2000" baseline="0">
                <a:solidFill>
                  <a:schemeClr val="bg1">
                    <a:lumMod val="50000"/>
                  </a:schemeClr>
                </a:solidFill>
              </a:defRPr>
            </a:lvl1pPr>
          </a:lstStyle>
          <a:p>
            <a:r>
              <a:rPr lang="nb-NO" dirty="0"/>
              <a:t>Sett inn bilde</a:t>
            </a:r>
          </a:p>
        </p:txBody>
      </p:sp>
      <p:sp>
        <p:nvSpPr>
          <p:cNvPr id="16" name="Plassholder for bilde 2"/>
          <p:cNvSpPr>
            <a:spLocks noGrp="1"/>
          </p:cNvSpPr>
          <p:nvPr>
            <p:ph type="pic" sz="quarter" idx="21" hasCustomPrompt="1"/>
          </p:nvPr>
        </p:nvSpPr>
        <p:spPr>
          <a:xfrm>
            <a:off x="6410472" y="1688655"/>
            <a:ext cx="5400000" cy="2284814"/>
          </a:xfrm>
          <a:ln>
            <a:solidFill>
              <a:schemeClr val="bg2">
                <a:lumMod val="90000"/>
              </a:schemeClr>
            </a:solidFill>
          </a:ln>
        </p:spPr>
        <p:txBody>
          <a:bodyPr tIns="1368000">
            <a:normAutofit/>
          </a:bodyPr>
          <a:lstStyle>
            <a:lvl1pPr marL="0" indent="0" algn="ctr">
              <a:buNone/>
              <a:defRPr sz="2000" baseline="0">
                <a:solidFill>
                  <a:schemeClr val="bg1">
                    <a:lumMod val="50000"/>
                  </a:schemeClr>
                </a:solidFill>
              </a:defRPr>
            </a:lvl1pPr>
          </a:lstStyle>
          <a:p>
            <a:r>
              <a:rPr lang="nb-NO" dirty="0"/>
              <a:t>Sett inn bilde</a:t>
            </a:r>
          </a:p>
        </p:txBody>
      </p:sp>
      <p:sp>
        <p:nvSpPr>
          <p:cNvPr id="12" name="Plassholder for tekst 3"/>
          <p:cNvSpPr>
            <a:spLocks noGrp="1"/>
          </p:cNvSpPr>
          <p:nvPr>
            <p:ph type="body" sz="quarter" idx="15" hasCustomPrompt="1"/>
          </p:nvPr>
        </p:nvSpPr>
        <p:spPr>
          <a:xfrm>
            <a:off x="2229731" y="3706428"/>
            <a:ext cx="3996000" cy="244606"/>
          </a:xfrm>
        </p:spPr>
        <p:txBody>
          <a:bodyPr>
            <a:normAutofit/>
          </a:bodyPr>
          <a:lstStyle>
            <a:lvl1pPr marL="0" indent="0" algn="r">
              <a:buNone/>
              <a:defRPr sz="1000" baseline="0">
                <a:solidFill>
                  <a:schemeClr val="bg2">
                    <a:lumMod val="75000"/>
                  </a:schemeClr>
                </a:solidFill>
              </a:defRPr>
            </a:lvl1pPr>
          </a:lstStyle>
          <a:p>
            <a:pPr lvl="0"/>
            <a:r>
              <a:rPr lang="nb-NO" dirty="0"/>
              <a:t>Foto: © Navn på fotograf og bildebyrå</a:t>
            </a:r>
          </a:p>
        </p:txBody>
      </p:sp>
      <p:sp>
        <p:nvSpPr>
          <p:cNvPr id="13" name="Plassholder for tekst 3"/>
          <p:cNvSpPr>
            <a:spLocks noGrp="1"/>
          </p:cNvSpPr>
          <p:nvPr>
            <p:ph type="body" sz="quarter" idx="22" hasCustomPrompt="1"/>
          </p:nvPr>
        </p:nvSpPr>
        <p:spPr>
          <a:xfrm>
            <a:off x="7791972" y="3706428"/>
            <a:ext cx="3996000" cy="244606"/>
          </a:xfrm>
        </p:spPr>
        <p:txBody>
          <a:bodyPr>
            <a:normAutofit/>
          </a:bodyPr>
          <a:lstStyle>
            <a:lvl1pPr marL="0" indent="0" algn="r">
              <a:buNone/>
              <a:defRPr sz="1000" baseline="0">
                <a:solidFill>
                  <a:schemeClr val="bg2">
                    <a:lumMod val="75000"/>
                  </a:schemeClr>
                </a:solidFill>
              </a:defRPr>
            </a:lvl1pPr>
          </a:lstStyle>
          <a:p>
            <a:pPr lvl="0"/>
            <a:r>
              <a:rPr lang="nb-NO" dirty="0"/>
              <a:t>Foto: © Navn på fotograf og bildebyrå</a:t>
            </a:r>
          </a:p>
        </p:txBody>
      </p:sp>
    </p:spTree>
    <p:extLst>
      <p:ext uri="{BB962C8B-B14F-4D97-AF65-F5344CB8AC3E}">
        <p14:creationId xmlns:p14="http://schemas.microsoft.com/office/powerpoint/2010/main" val="152253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3 bilder med tekst HVIT ">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a:xfrm>
            <a:off x="9846000" y="6318000"/>
            <a:ext cx="1620000" cy="360000"/>
          </a:xfrm>
          <a:prstGeom prst="rect">
            <a:avLst/>
          </a:prstGeom>
        </p:spPr>
        <p:txBody>
          <a:bodyPr/>
          <a:lstStyle/>
          <a:p>
            <a:fld id="{9381C6E4-5E4F-4A01-954E-E8173791BD2A}" type="datetime1">
              <a:rPr lang="nb-NO" smtClean="0"/>
              <a:t>11.05.2021</a:t>
            </a:fld>
            <a:endParaRPr lang="nb-NO" dirty="0"/>
          </a:p>
        </p:txBody>
      </p:sp>
      <p:sp>
        <p:nvSpPr>
          <p:cNvPr id="3" name="Plassholder for bunntekst 2"/>
          <p:cNvSpPr>
            <a:spLocks noGrp="1"/>
          </p:cNvSpPr>
          <p:nvPr>
            <p:ph type="ftr" sz="quarter" idx="11"/>
          </p:nvPr>
        </p:nvSpPr>
        <p:spPr>
          <a:xfrm>
            <a:off x="2808000" y="6318000"/>
            <a:ext cx="7020000" cy="360000"/>
          </a:xfrm>
          <a:prstGeom prst="rect">
            <a:avLst/>
          </a:prstGeom>
        </p:spPr>
        <p:txBody>
          <a:bodyPr/>
          <a:lstStyle/>
          <a:p>
            <a:endParaRPr lang="nb-NO" dirty="0"/>
          </a:p>
        </p:txBody>
      </p:sp>
      <p:sp>
        <p:nvSpPr>
          <p:cNvPr id="4" name="Plassholder for lysbildenummer 3"/>
          <p:cNvSpPr>
            <a:spLocks noGrp="1"/>
          </p:cNvSpPr>
          <p:nvPr>
            <p:ph type="sldNum" sz="quarter" idx="12"/>
          </p:nvPr>
        </p:nvSpPr>
        <p:spPr>
          <a:xfrm>
            <a:off x="11556000" y="6318000"/>
            <a:ext cx="450000" cy="360000"/>
          </a:xfrm>
          <a:prstGeom prst="rect">
            <a:avLst/>
          </a:prstGeom>
        </p:spPr>
        <p:txBody>
          <a:bodyPr/>
          <a:lstStyle/>
          <a:p>
            <a:fld id="{CBF60C1B-21D4-425B-89C8-B0A7AB09A1E4}" type="slidenum">
              <a:rPr lang="nb-NO" smtClean="0"/>
              <a:t>‹#›</a:t>
            </a:fld>
            <a:endParaRPr lang="nb-NO"/>
          </a:p>
        </p:txBody>
      </p:sp>
      <p:sp>
        <p:nvSpPr>
          <p:cNvPr id="8" name="Tittel 1"/>
          <p:cNvSpPr>
            <a:spLocks noGrp="1"/>
          </p:cNvSpPr>
          <p:nvPr>
            <p:ph type="title" hasCustomPrompt="1"/>
          </p:nvPr>
        </p:nvSpPr>
        <p:spPr>
          <a:xfrm>
            <a:off x="838800" y="363600"/>
            <a:ext cx="9000000" cy="1325563"/>
          </a:xfrm>
          <a:prstGeom prst="rect">
            <a:avLst/>
          </a:prstGeom>
        </p:spPr>
        <p:txBody>
          <a:bodyPr/>
          <a:lstStyle>
            <a:lvl1pPr>
              <a:defRPr baseline="0"/>
            </a:lvl1pPr>
          </a:lstStyle>
          <a:p>
            <a:r>
              <a:rPr lang="nb-NO" dirty="0"/>
              <a:t>Klikk for å skrive tittel</a:t>
            </a:r>
          </a:p>
        </p:txBody>
      </p:sp>
      <p:sp>
        <p:nvSpPr>
          <p:cNvPr id="9" name="Plassholder for tekst 2"/>
          <p:cNvSpPr>
            <a:spLocks noGrp="1"/>
          </p:cNvSpPr>
          <p:nvPr>
            <p:ph type="body" idx="1" hasCustomPrompt="1"/>
          </p:nvPr>
        </p:nvSpPr>
        <p:spPr>
          <a:xfrm>
            <a:off x="479425" y="3935158"/>
            <a:ext cx="3456000" cy="546879"/>
          </a:xfrm>
          <a:prstGeom prst="rect">
            <a:avLst/>
          </a:prstGeom>
        </p:spPr>
        <p:txBody>
          <a:bodyPr lIns="36000" tIns="36000" rIns="36000" bIns="36000" anchor="ctr">
            <a:noAutofit/>
          </a:bodyPr>
          <a:lstStyle>
            <a:lvl1pPr marL="0" indent="0" algn="ctr">
              <a:lnSpc>
                <a:spcPct val="100000"/>
              </a:lnSpc>
              <a:buNone/>
              <a:defRPr sz="2400" b="1">
                <a:latin typeface="Arial" panose="020B0604020202020204" pitchFamily="34" charset="0"/>
                <a:ea typeface="Open Sans Semibold" panose="020B0706030804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dirty="0"/>
              <a:t>Overskrift</a:t>
            </a:r>
          </a:p>
        </p:txBody>
      </p:sp>
      <p:sp>
        <p:nvSpPr>
          <p:cNvPr id="10" name="Plassholder for tekst 10"/>
          <p:cNvSpPr>
            <a:spLocks noGrp="1"/>
          </p:cNvSpPr>
          <p:nvPr>
            <p:ph type="body" sz="quarter" idx="13"/>
          </p:nvPr>
        </p:nvSpPr>
        <p:spPr>
          <a:xfrm>
            <a:off x="479425" y="4487608"/>
            <a:ext cx="3456000" cy="1505340"/>
          </a:xfrm>
          <a:prstGeom prst="rect">
            <a:avLst/>
          </a:prstGeom>
        </p:spPr>
        <p:txBody>
          <a:bodyPr>
            <a:noAutofit/>
          </a:bodyPr>
          <a:lstStyle>
            <a:lvl1pPr marL="0" indent="0" algn="ctr">
              <a:lnSpc>
                <a:spcPct val="110000"/>
              </a:lnSpc>
              <a:buNone/>
              <a:defRPr sz="2000"/>
            </a:lvl1pPr>
            <a:lvl2pPr marL="457200" indent="0" algn="ctr">
              <a:lnSpc>
                <a:spcPct val="110000"/>
              </a:lnSpc>
              <a:buNone/>
              <a:defRPr sz="1800"/>
            </a:lvl2pPr>
            <a:lvl3pPr marL="914400" indent="0" algn="ctr">
              <a:lnSpc>
                <a:spcPct val="110000"/>
              </a:lnSpc>
              <a:buNone/>
              <a:defRPr sz="1600"/>
            </a:lvl3pPr>
            <a:lvl4pPr marL="1371600" indent="0" algn="ctr">
              <a:lnSpc>
                <a:spcPct val="110000"/>
              </a:lnSpc>
              <a:buNone/>
              <a:defRPr sz="1400"/>
            </a:lvl4pPr>
            <a:lvl5pPr marL="1828800" indent="0" algn="ctr">
              <a:lnSpc>
                <a:spcPct val="110000"/>
              </a:lnSpc>
              <a:buNone/>
              <a:defRPr sz="1400"/>
            </a:lvl5pPr>
          </a:lstStyle>
          <a:p>
            <a:pPr lvl="0"/>
            <a:r>
              <a:rPr lang="nb-NO"/>
              <a:t>Klikk for å redigere tekststiler i malen</a:t>
            </a:r>
          </a:p>
        </p:txBody>
      </p:sp>
      <p:sp>
        <p:nvSpPr>
          <p:cNvPr id="11" name="Plassholder for tekst 4"/>
          <p:cNvSpPr>
            <a:spLocks noGrp="1"/>
          </p:cNvSpPr>
          <p:nvPr>
            <p:ph type="body" sz="quarter" idx="3" hasCustomPrompt="1"/>
          </p:nvPr>
        </p:nvSpPr>
        <p:spPr>
          <a:xfrm>
            <a:off x="4241865" y="3935158"/>
            <a:ext cx="3456000" cy="546879"/>
          </a:xfrm>
          <a:prstGeom prst="rect">
            <a:avLst/>
          </a:prstGeom>
        </p:spPr>
        <p:txBody>
          <a:bodyPr lIns="36000" tIns="36000" rIns="36000" bIns="36000" anchor="ctr">
            <a:noAutofit/>
          </a:bodyPr>
          <a:lstStyle>
            <a:lvl1pPr marL="0" indent="0" algn="ctr">
              <a:lnSpc>
                <a:spcPct val="100000"/>
              </a:lnSpc>
              <a:buNone/>
              <a:defRPr sz="2400" b="1">
                <a:latin typeface="Arial" panose="020B0604020202020204" pitchFamily="34" charset="0"/>
                <a:ea typeface="Open Sans Semibold" panose="020B0706030804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dirty="0"/>
              <a:t>Overskrift</a:t>
            </a:r>
          </a:p>
        </p:txBody>
      </p:sp>
      <p:sp>
        <p:nvSpPr>
          <p:cNvPr id="12" name="Plassholder for tekst 10"/>
          <p:cNvSpPr>
            <a:spLocks noGrp="1"/>
          </p:cNvSpPr>
          <p:nvPr>
            <p:ph type="body" sz="quarter" idx="14"/>
          </p:nvPr>
        </p:nvSpPr>
        <p:spPr>
          <a:xfrm>
            <a:off x="4241865" y="4487608"/>
            <a:ext cx="3456000" cy="1505340"/>
          </a:xfrm>
          <a:prstGeom prst="rect">
            <a:avLst/>
          </a:prstGeom>
        </p:spPr>
        <p:txBody>
          <a:bodyPr>
            <a:noAutofit/>
          </a:bodyPr>
          <a:lstStyle>
            <a:lvl1pPr marL="0" indent="0" algn="ctr">
              <a:lnSpc>
                <a:spcPct val="110000"/>
              </a:lnSpc>
              <a:buNone/>
              <a:defRPr sz="2000"/>
            </a:lvl1pPr>
            <a:lvl2pPr marL="457200" indent="0" algn="ctr">
              <a:lnSpc>
                <a:spcPct val="110000"/>
              </a:lnSpc>
              <a:buNone/>
              <a:defRPr sz="1800"/>
            </a:lvl2pPr>
            <a:lvl3pPr marL="914400" indent="0" algn="ctr">
              <a:lnSpc>
                <a:spcPct val="110000"/>
              </a:lnSpc>
              <a:buNone/>
              <a:defRPr sz="1600"/>
            </a:lvl3pPr>
            <a:lvl4pPr marL="1371600" indent="0" algn="ctr">
              <a:lnSpc>
                <a:spcPct val="110000"/>
              </a:lnSpc>
              <a:buNone/>
              <a:defRPr sz="1400"/>
            </a:lvl4pPr>
            <a:lvl5pPr marL="1828800" indent="0" algn="ctr">
              <a:lnSpc>
                <a:spcPct val="110000"/>
              </a:lnSpc>
              <a:buNone/>
              <a:defRPr sz="1400"/>
            </a:lvl5pPr>
          </a:lstStyle>
          <a:p>
            <a:pPr lvl="0"/>
            <a:r>
              <a:rPr lang="nb-NO"/>
              <a:t>Klikk for å redigere tekststiler i malen</a:t>
            </a:r>
          </a:p>
        </p:txBody>
      </p:sp>
      <p:sp>
        <p:nvSpPr>
          <p:cNvPr id="13" name="Plassholder for tekst 4"/>
          <p:cNvSpPr>
            <a:spLocks noGrp="1"/>
          </p:cNvSpPr>
          <p:nvPr>
            <p:ph type="body" sz="quarter" idx="17" hasCustomPrompt="1"/>
          </p:nvPr>
        </p:nvSpPr>
        <p:spPr>
          <a:xfrm>
            <a:off x="8004306" y="3935158"/>
            <a:ext cx="3456000" cy="546879"/>
          </a:xfrm>
          <a:prstGeom prst="rect">
            <a:avLst/>
          </a:prstGeom>
        </p:spPr>
        <p:txBody>
          <a:bodyPr lIns="36000" tIns="36000" rIns="36000" bIns="36000" anchor="ctr">
            <a:noAutofit/>
          </a:bodyPr>
          <a:lstStyle>
            <a:lvl1pPr marL="0" indent="0" algn="ctr">
              <a:lnSpc>
                <a:spcPct val="100000"/>
              </a:lnSpc>
              <a:buNone/>
              <a:defRPr sz="2400" b="1">
                <a:latin typeface="Arial" panose="020B0604020202020204" pitchFamily="34" charset="0"/>
                <a:ea typeface="Open Sans Semibold" panose="020B0706030804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dirty="0"/>
              <a:t>Overskrift</a:t>
            </a:r>
          </a:p>
        </p:txBody>
      </p:sp>
      <p:sp>
        <p:nvSpPr>
          <p:cNvPr id="14" name="Plassholder for tekst 10"/>
          <p:cNvSpPr>
            <a:spLocks noGrp="1"/>
          </p:cNvSpPr>
          <p:nvPr>
            <p:ph type="body" sz="quarter" idx="18"/>
          </p:nvPr>
        </p:nvSpPr>
        <p:spPr>
          <a:xfrm>
            <a:off x="8004306" y="4487608"/>
            <a:ext cx="3456000" cy="1505340"/>
          </a:xfrm>
          <a:prstGeom prst="rect">
            <a:avLst/>
          </a:prstGeom>
        </p:spPr>
        <p:txBody>
          <a:bodyPr>
            <a:noAutofit/>
          </a:bodyPr>
          <a:lstStyle>
            <a:lvl1pPr marL="0" indent="0" algn="ctr">
              <a:lnSpc>
                <a:spcPct val="110000"/>
              </a:lnSpc>
              <a:buNone/>
              <a:defRPr sz="2000"/>
            </a:lvl1pPr>
            <a:lvl2pPr marL="457200" indent="0" algn="ctr">
              <a:lnSpc>
                <a:spcPct val="110000"/>
              </a:lnSpc>
              <a:buNone/>
              <a:defRPr sz="1800"/>
            </a:lvl2pPr>
            <a:lvl3pPr marL="914400" indent="0" algn="ctr">
              <a:lnSpc>
                <a:spcPct val="110000"/>
              </a:lnSpc>
              <a:buNone/>
              <a:defRPr sz="1600"/>
            </a:lvl3pPr>
            <a:lvl4pPr marL="1371600" indent="0" algn="ctr">
              <a:lnSpc>
                <a:spcPct val="110000"/>
              </a:lnSpc>
              <a:buNone/>
              <a:defRPr sz="1400"/>
            </a:lvl4pPr>
            <a:lvl5pPr marL="1828800" indent="0" algn="ctr">
              <a:lnSpc>
                <a:spcPct val="110000"/>
              </a:lnSpc>
              <a:buNone/>
              <a:defRPr sz="1400"/>
            </a:lvl5pPr>
          </a:lstStyle>
          <a:p>
            <a:pPr lvl="0"/>
            <a:r>
              <a:rPr lang="nb-NO"/>
              <a:t>Klikk for å redigere tekststiler i malen</a:t>
            </a:r>
          </a:p>
        </p:txBody>
      </p:sp>
      <p:sp>
        <p:nvSpPr>
          <p:cNvPr id="16" name="Plassholder for bilde 15"/>
          <p:cNvSpPr>
            <a:spLocks noGrp="1" noChangeAspect="1"/>
          </p:cNvSpPr>
          <p:nvPr>
            <p:ph type="pic" sz="quarter" idx="20"/>
          </p:nvPr>
        </p:nvSpPr>
        <p:spPr>
          <a:xfrm>
            <a:off x="1055425" y="1631158"/>
            <a:ext cx="2304000" cy="2304000"/>
          </a:xfrm>
          <a:prstGeom prst="ellipse">
            <a:avLst/>
          </a:prstGeom>
          <a:solidFill>
            <a:schemeClr val="bg1">
              <a:lumMod val="95000"/>
            </a:schemeClr>
          </a:solidFill>
          <a:ln>
            <a:solidFill>
              <a:schemeClr val="bg2">
                <a:lumMod val="50000"/>
              </a:schemeClr>
            </a:solidFill>
          </a:ln>
        </p:spPr>
        <p:txBody>
          <a:bodyPr anchor="b" anchorCtr="0">
            <a:normAutofit/>
          </a:bodyPr>
          <a:lstStyle>
            <a:lvl1pPr marL="0" indent="0" algn="ctr">
              <a:buNone/>
              <a:defRPr sz="1200">
                <a:solidFill>
                  <a:schemeClr val="bg1">
                    <a:lumMod val="50000"/>
                  </a:schemeClr>
                </a:solidFill>
              </a:defRPr>
            </a:lvl1pPr>
          </a:lstStyle>
          <a:p>
            <a:r>
              <a:rPr lang="nb-NO"/>
              <a:t>Klikk på ikonet for å legge til et bilde</a:t>
            </a:r>
            <a:endParaRPr lang="nb-NO" dirty="0"/>
          </a:p>
        </p:txBody>
      </p:sp>
      <p:sp>
        <p:nvSpPr>
          <p:cNvPr id="17" name="Plassholder for bilde 15"/>
          <p:cNvSpPr>
            <a:spLocks noGrp="1" noChangeAspect="1"/>
          </p:cNvSpPr>
          <p:nvPr>
            <p:ph type="pic" sz="quarter" idx="21"/>
          </p:nvPr>
        </p:nvSpPr>
        <p:spPr>
          <a:xfrm>
            <a:off x="4956803" y="1631158"/>
            <a:ext cx="2304000" cy="2304000"/>
          </a:xfrm>
          <a:prstGeom prst="ellipse">
            <a:avLst/>
          </a:prstGeom>
          <a:solidFill>
            <a:schemeClr val="bg1">
              <a:lumMod val="95000"/>
            </a:schemeClr>
          </a:solidFill>
          <a:ln>
            <a:solidFill>
              <a:schemeClr val="bg2">
                <a:lumMod val="50000"/>
              </a:schemeClr>
            </a:solidFill>
          </a:ln>
        </p:spPr>
        <p:txBody>
          <a:bodyPr anchor="b" anchorCtr="0">
            <a:normAutofit/>
          </a:bodyPr>
          <a:lstStyle>
            <a:lvl1pPr marL="0" indent="0" algn="ctr">
              <a:buNone/>
              <a:defRPr sz="1200">
                <a:solidFill>
                  <a:schemeClr val="bg1">
                    <a:lumMod val="50000"/>
                  </a:schemeClr>
                </a:solidFill>
              </a:defRPr>
            </a:lvl1pPr>
          </a:lstStyle>
          <a:p>
            <a:r>
              <a:rPr lang="nb-NO"/>
              <a:t>Klikk på ikonet for å legge til et bilde</a:t>
            </a:r>
            <a:endParaRPr lang="nb-NO" dirty="0"/>
          </a:p>
        </p:txBody>
      </p:sp>
      <p:sp>
        <p:nvSpPr>
          <p:cNvPr id="18" name="Plassholder for bilde 15"/>
          <p:cNvSpPr>
            <a:spLocks noGrp="1" noChangeAspect="1"/>
          </p:cNvSpPr>
          <p:nvPr>
            <p:ph type="pic" sz="quarter" idx="22"/>
          </p:nvPr>
        </p:nvSpPr>
        <p:spPr>
          <a:xfrm>
            <a:off x="8580306" y="1631158"/>
            <a:ext cx="2304000" cy="2304000"/>
          </a:xfrm>
          <a:prstGeom prst="ellipse">
            <a:avLst/>
          </a:prstGeom>
          <a:solidFill>
            <a:schemeClr val="bg1">
              <a:lumMod val="95000"/>
            </a:schemeClr>
          </a:solidFill>
          <a:ln>
            <a:solidFill>
              <a:schemeClr val="bg2">
                <a:lumMod val="50000"/>
              </a:schemeClr>
            </a:solidFill>
          </a:ln>
        </p:spPr>
        <p:txBody>
          <a:bodyPr anchor="b" anchorCtr="0">
            <a:normAutofit/>
          </a:bodyPr>
          <a:lstStyle>
            <a:lvl1pPr marL="0" indent="0" algn="ctr">
              <a:buNone/>
              <a:defRPr sz="1200">
                <a:solidFill>
                  <a:schemeClr val="bg1">
                    <a:lumMod val="50000"/>
                  </a:schemeClr>
                </a:solidFill>
              </a:defRPr>
            </a:lvl1pPr>
          </a:lstStyle>
          <a:p>
            <a:r>
              <a:rPr lang="nb-NO"/>
              <a:t>Klikk på ikonet for å legge til et bilde</a:t>
            </a:r>
            <a:endParaRPr lang="nb-NO" dirty="0"/>
          </a:p>
        </p:txBody>
      </p:sp>
    </p:spTree>
    <p:extLst>
      <p:ext uri="{BB962C8B-B14F-4D97-AF65-F5344CB8AC3E}">
        <p14:creationId xmlns:p14="http://schemas.microsoft.com/office/powerpoint/2010/main" val="2982308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 Sitat HVIT">
    <p:spTree>
      <p:nvGrpSpPr>
        <p:cNvPr id="1" name=""/>
        <p:cNvGrpSpPr/>
        <p:nvPr/>
      </p:nvGrpSpPr>
      <p:grpSpPr>
        <a:xfrm>
          <a:off x="0" y="0"/>
          <a:ext cx="0" cy="0"/>
          <a:chOff x="0" y="0"/>
          <a:chExt cx="0" cy="0"/>
        </a:xfrm>
      </p:grpSpPr>
      <p:sp>
        <p:nvSpPr>
          <p:cNvPr id="3" name="Plassholder for bunntekst 2"/>
          <p:cNvSpPr>
            <a:spLocks noGrp="1"/>
          </p:cNvSpPr>
          <p:nvPr>
            <p:ph type="ftr" sz="quarter" idx="10"/>
          </p:nvPr>
        </p:nvSpPr>
        <p:spPr>
          <a:xfrm>
            <a:off x="2808000" y="6317146"/>
            <a:ext cx="7020000" cy="360000"/>
          </a:xfrm>
        </p:spPr>
        <p:txBody>
          <a:bodyPr/>
          <a:lstStyle/>
          <a:p>
            <a:endParaRPr lang="nb-NO" dirty="0"/>
          </a:p>
        </p:txBody>
      </p:sp>
      <p:sp>
        <p:nvSpPr>
          <p:cNvPr id="4" name="Plassholder for dato 3"/>
          <p:cNvSpPr>
            <a:spLocks noGrp="1"/>
          </p:cNvSpPr>
          <p:nvPr>
            <p:ph type="dt" sz="half" idx="11"/>
          </p:nvPr>
        </p:nvSpPr>
        <p:spPr/>
        <p:txBody>
          <a:bodyPr/>
          <a:lstStyle/>
          <a:p>
            <a:fld id="{B2F221BF-18A7-4639-8D20-64A2C3CB393D}" type="datetime1">
              <a:rPr lang="nb-NO" smtClean="0"/>
              <a:t>11.05.2021</a:t>
            </a:fld>
            <a:endParaRPr lang="nb-NO" dirty="0"/>
          </a:p>
        </p:txBody>
      </p:sp>
      <p:sp>
        <p:nvSpPr>
          <p:cNvPr id="5" name="Plassholder for lysbildenummer 4"/>
          <p:cNvSpPr>
            <a:spLocks noGrp="1"/>
          </p:cNvSpPr>
          <p:nvPr>
            <p:ph type="sldNum" sz="quarter" idx="12"/>
          </p:nvPr>
        </p:nvSpPr>
        <p:spPr/>
        <p:txBody>
          <a:bodyPr/>
          <a:lstStyle/>
          <a:p>
            <a:fld id="{29E3B291-050D-4A82-B0A1-DB349FC61753}" type="slidenum">
              <a:rPr lang="nb-NO" smtClean="0"/>
              <a:pPr/>
              <a:t>‹#›</a:t>
            </a:fld>
            <a:endParaRPr lang="nb-NO" dirty="0"/>
          </a:p>
        </p:txBody>
      </p:sp>
      <p:sp>
        <p:nvSpPr>
          <p:cNvPr id="6" name="Tittel 1"/>
          <p:cNvSpPr>
            <a:spLocks noGrp="1"/>
          </p:cNvSpPr>
          <p:nvPr>
            <p:ph type="ctrTitle" hasCustomPrompt="1"/>
          </p:nvPr>
        </p:nvSpPr>
        <p:spPr>
          <a:xfrm>
            <a:off x="1841810" y="914400"/>
            <a:ext cx="8508380" cy="3801437"/>
          </a:xfrm>
        </p:spPr>
        <p:txBody>
          <a:bodyPr anchor="ctr" anchorCtr="0">
            <a:normAutofit/>
          </a:bodyPr>
          <a:lstStyle>
            <a:lvl1pPr marL="0" marR="0" indent="0" algn="ctr" defTabSz="914400" rtl="0" eaLnBrk="1" fontAlgn="auto" latinLnBrk="0" hangingPunct="1">
              <a:lnSpc>
                <a:spcPct val="90000"/>
              </a:lnSpc>
              <a:spcBef>
                <a:spcPct val="0"/>
              </a:spcBef>
              <a:spcAft>
                <a:spcPts val="0"/>
              </a:spcAft>
              <a:buClrTx/>
              <a:buSzTx/>
              <a:buFontTx/>
              <a:buNone/>
              <a:tabLst/>
              <a:defRPr sz="5400" b="0">
                <a:solidFill>
                  <a:schemeClr val="tx1"/>
                </a:solidFill>
                <a:latin typeface="+mn-lt"/>
                <a:ea typeface="Open Sans" panose="020B0606030504020204" pitchFamily="34" charset="0"/>
                <a:cs typeface="Open Sans" panose="020B0606030504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nb-NO" sz="5400" dirty="0"/>
              <a:t>«</a:t>
            </a:r>
            <a:r>
              <a:rPr lang="nb-NO" dirty="0"/>
              <a:t>Klikk for sette </a:t>
            </a:r>
            <a:br>
              <a:rPr lang="nb-NO" dirty="0"/>
            </a:br>
            <a:r>
              <a:rPr lang="nb-NO" dirty="0"/>
              <a:t>inn et sitat. Husk anførselstegn!</a:t>
            </a:r>
            <a:r>
              <a:rPr lang="nb-NO" sz="5400" dirty="0"/>
              <a:t>»</a:t>
            </a:r>
            <a:endParaRPr lang="nb-NO" dirty="0"/>
          </a:p>
        </p:txBody>
      </p:sp>
      <p:sp>
        <p:nvSpPr>
          <p:cNvPr id="7" name="Plassholder for tekst 7"/>
          <p:cNvSpPr>
            <a:spLocks noGrp="1"/>
          </p:cNvSpPr>
          <p:nvPr>
            <p:ph type="body" sz="quarter" idx="13" hasCustomPrompt="1"/>
          </p:nvPr>
        </p:nvSpPr>
        <p:spPr>
          <a:xfrm>
            <a:off x="1841810" y="4972442"/>
            <a:ext cx="8507412" cy="441325"/>
          </a:xfrm>
        </p:spPr>
        <p:txBody>
          <a:bodyPr>
            <a:normAutofit/>
          </a:bodyPr>
          <a:lstStyle>
            <a:lvl1pPr marL="0" indent="0" algn="ctr">
              <a:buNone/>
              <a:defRPr sz="1800" baseline="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dirty="0"/>
              <a:t>Navn </a:t>
            </a:r>
            <a:r>
              <a:rPr lang="nb-NO" dirty="0" err="1"/>
              <a:t>Navnesen</a:t>
            </a:r>
            <a:endParaRPr lang="nb-NO" dirty="0"/>
          </a:p>
        </p:txBody>
      </p:sp>
    </p:spTree>
    <p:extLst>
      <p:ext uri="{BB962C8B-B14F-4D97-AF65-F5344CB8AC3E}">
        <p14:creationId xmlns:p14="http://schemas.microsoft.com/office/powerpoint/2010/main" val="3199307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838200" y="365125"/>
            <a:ext cx="9000000" cy="1325563"/>
          </a:xfrm>
          <a:prstGeom prst="rect">
            <a:avLst/>
          </a:prstGeom>
        </p:spPr>
        <p:txBody>
          <a:bodyPr vert="horz" lIns="91440" tIns="45720" rIns="91440" bIns="45720" rtlCol="0" anchor="ctr">
            <a:normAutofit/>
          </a:bodyPr>
          <a:lstStyle/>
          <a:p>
            <a:r>
              <a:rPr lang="nb-NO" dirty="0"/>
              <a:t>Klikk for å skrive tittel</a:t>
            </a:r>
          </a:p>
        </p:txBody>
      </p:sp>
      <p:sp>
        <p:nvSpPr>
          <p:cNvPr id="3" name="Plassholder for tekst 2"/>
          <p:cNvSpPr>
            <a:spLocks noGrp="1"/>
          </p:cNvSpPr>
          <p:nvPr>
            <p:ph type="body" idx="1"/>
          </p:nvPr>
        </p:nvSpPr>
        <p:spPr>
          <a:xfrm>
            <a:off x="838200" y="1825625"/>
            <a:ext cx="9000000" cy="4351338"/>
          </a:xfrm>
          <a:prstGeom prst="rect">
            <a:avLst/>
          </a:prstGeom>
        </p:spPr>
        <p:txBody>
          <a:bodyPr vert="horz" lIns="91440" tIns="45720" rIns="91440" bIns="45720" rtlCol="0">
            <a:normAutofit/>
          </a:bodyPr>
          <a:lstStyle/>
          <a:p>
            <a:pPr lvl="0"/>
            <a:r>
              <a:rPr lang="nb-NO" dirty="0"/>
              <a:t>Rediger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14" name="Plassholder for bunntekst 4"/>
          <p:cNvSpPr>
            <a:spLocks noGrp="1"/>
          </p:cNvSpPr>
          <p:nvPr>
            <p:ph type="ftr" sz="quarter" idx="3"/>
          </p:nvPr>
        </p:nvSpPr>
        <p:spPr>
          <a:xfrm>
            <a:off x="2808000" y="6317146"/>
            <a:ext cx="6984000" cy="360000"/>
          </a:xfrm>
          <a:prstGeom prst="rect">
            <a:avLst/>
          </a:prstGeom>
        </p:spPr>
        <p:txBody>
          <a:bodyPr vert="horz" lIns="91440" tIns="45720" rIns="91440" bIns="45720" rtlCol="0" anchor="ctr"/>
          <a:lstStyle>
            <a:lvl1pPr algn="ctr">
              <a:defRPr sz="1000" i="0">
                <a:solidFill>
                  <a:schemeClr val="tx1">
                    <a:lumMod val="50000"/>
                    <a:lumOff val="50000"/>
                  </a:schemeClr>
                </a:solidFill>
                <a:latin typeface="Arial" panose="020B0604020202020204" pitchFamily="34" charset="0"/>
                <a:ea typeface="Open Sans" panose="020B0606030504020204" pitchFamily="34" charset="0"/>
                <a:cs typeface="Arial" panose="020B0604020202020204" pitchFamily="34" charset="0"/>
              </a:defRPr>
            </a:lvl1pPr>
          </a:lstStyle>
          <a:p>
            <a:endParaRPr lang="nb-NO" dirty="0"/>
          </a:p>
        </p:txBody>
      </p:sp>
      <p:sp>
        <p:nvSpPr>
          <p:cNvPr id="15" name="Plassholder for dato 3"/>
          <p:cNvSpPr>
            <a:spLocks noGrp="1"/>
          </p:cNvSpPr>
          <p:nvPr>
            <p:ph type="dt" sz="half" idx="2"/>
          </p:nvPr>
        </p:nvSpPr>
        <p:spPr>
          <a:xfrm>
            <a:off x="9846342" y="6317146"/>
            <a:ext cx="1620000" cy="360000"/>
          </a:xfrm>
          <a:prstGeom prst="rect">
            <a:avLst/>
          </a:prstGeom>
        </p:spPr>
        <p:txBody>
          <a:bodyPr vert="horz" lIns="91440" tIns="45720" rIns="91440" bIns="45720" rtlCol="0" anchor="ctr"/>
          <a:lstStyle>
            <a:lvl1pPr algn="r">
              <a:defRPr sz="1000">
                <a:solidFill>
                  <a:schemeClr val="tx1">
                    <a:lumMod val="50000"/>
                    <a:lumOff val="50000"/>
                  </a:schemeClr>
                </a:solidFill>
                <a:latin typeface="Arial" panose="020B0604020202020204" pitchFamily="34" charset="0"/>
                <a:ea typeface="Open Sans" panose="020B0606030504020204" pitchFamily="34" charset="0"/>
                <a:cs typeface="Arial" panose="020B0604020202020204" pitchFamily="34" charset="0"/>
              </a:defRPr>
            </a:lvl1pPr>
          </a:lstStyle>
          <a:p>
            <a:fld id="{253CFB94-836B-4823-BE92-6F72C1180587}" type="datetime1">
              <a:rPr lang="nb-NO" smtClean="0"/>
              <a:t>11.05.2021</a:t>
            </a:fld>
            <a:endParaRPr lang="nb-NO" dirty="0"/>
          </a:p>
        </p:txBody>
      </p:sp>
      <p:sp>
        <p:nvSpPr>
          <p:cNvPr id="16" name="Plassholder for lysbildenummer 5"/>
          <p:cNvSpPr>
            <a:spLocks noGrp="1"/>
          </p:cNvSpPr>
          <p:nvPr>
            <p:ph type="sldNum" sz="quarter" idx="4"/>
          </p:nvPr>
        </p:nvSpPr>
        <p:spPr>
          <a:xfrm>
            <a:off x="11555518" y="6317146"/>
            <a:ext cx="450010" cy="360000"/>
          </a:xfrm>
          <a:prstGeom prst="rect">
            <a:avLst/>
          </a:prstGeom>
        </p:spPr>
        <p:txBody>
          <a:bodyPr vert="horz" lIns="91440" tIns="45720" rIns="91440" bIns="45720" rtlCol="0" anchor="ctr"/>
          <a:lstStyle>
            <a:lvl1pPr algn="ctr">
              <a:defRPr sz="1000">
                <a:solidFill>
                  <a:schemeClr val="tx1">
                    <a:lumMod val="50000"/>
                    <a:lumOff val="50000"/>
                  </a:schemeClr>
                </a:solidFill>
                <a:latin typeface="Arial" panose="020B0604020202020204" pitchFamily="34" charset="0"/>
                <a:ea typeface="Open Sans" panose="020B0606030504020204" pitchFamily="34" charset="0"/>
                <a:cs typeface="Arial" panose="020B0604020202020204" pitchFamily="34" charset="0"/>
              </a:defRPr>
            </a:lvl1pPr>
          </a:lstStyle>
          <a:p>
            <a:fld id="{29E3B291-050D-4A82-B0A1-DB349FC61753}" type="slidenum">
              <a:rPr lang="nb-NO" smtClean="0"/>
              <a:pPr/>
              <a:t>‹#›</a:t>
            </a:fld>
            <a:endParaRPr lang="nb-NO" dirty="0"/>
          </a:p>
        </p:txBody>
      </p:sp>
      <p:pic>
        <p:nvPicPr>
          <p:cNvPr id="4" name="Bilde 3"/>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360000" y="6282000"/>
            <a:ext cx="1630373" cy="432000"/>
          </a:xfrm>
          <a:prstGeom prst="rect">
            <a:avLst/>
          </a:prstGeom>
        </p:spPr>
      </p:pic>
    </p:spTree>
    <p:extLst>
      <p:ext uri="{BB962C8B-B14F-4D97-AF65-F5344CB8AC3E}">
        <p14:creationId xmlns:p14="http://schemas.microsoft.com/office/powerpoint/2010/main" val="3501971610"/>
      </p:ext>
    </p:extLst>
  </p:cSld>
  <p:clrMap bg1="lt1" tx1="dk1" bg2="lt2" tx2="dk2" accent1="accent1" accent2="accent2" accent3="accent3" accent4="accent4" accent5="accent5" accent6="accent6" hlink="hlink" folHlink="folHlink"/>
  <p:sldLayoutIdLst>
    <p:sldLayoutId id="2147483668" r:id="rId1"/>
    <p:sldLayoutId id="2147483650" r:id="rId2"/>
    <p:sldLayoutId id="2147483652" r:id="rId3"/>
    <p:sldLayoutId id="2147483662" r:id="rId4"/>
    <p:sldLayoutId id="2147483673" r:id="rId5"/>
    <p:sldLayoutId id="2147483671" r:id="rId6"/>
    <p:sldLayoutId id="2147483669" r:id="rId7"/>
    <p:sldLayoutId id="2147483666" r:id="rId8"/>
    <p:sldLayoutId id="2147483693" r:id="rId9"/>
    <p:sldLayoutId id="2147483659" r:id="rId10"/>
    <p:sldLayoutId id="2147483691" r:id="rId11"/>
    <p:sldLayoutId id="2147483688" r:id="rId12"/>
    <p:sldLayoutId id="2147483689" r:id="rId13"/>
    <p:sldLayoutId id="2147483677" r:id="rId14"/>
    <p:sldLayoutId id="2147483678" r:id="rId15"/>
    <p:sldLayoutId id="2147483679" r:id="rId16"/>
    <p:sldLayoutId id="2147483690" r:id="rId17"/>
    <p:sldLayoutId id="2147483683" r:id="rId18"/>
    <p:sldLayoutId id="2147483684" r:id="rId19"/>
    <p:sldLayoutId id="2147483685" r:id="rId20"/>
    <p:sldLayoutId id="2147483687" r:id="rId21"/>
    <p:sldLayoutId id="2147483694" r:id="rId22"/>
    <p:sldLayoutId id="2147483692" r:id="rId23"/>
    <p:sldLayoutId id="2147483657" r:id="rId2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100000"/>
        </a:lnSpc>
        <a:spcBef>
          <a:spcPct val="0"/>
        </a:spcBef>
        <a:buNone/>
        <a:defRPr sz="3600" kern="1200" baseline="0">
          <a:solidFill>
            <a:schemeClr val="tx1"/>
          </a:solidFill>
          <a:latin typeface="Arial" panose="020B0604020202020204" pitchFamily="34" charset="0"/>
          <a:ea typeface="Open Sans Semibold" panose="020B0706030804020204" pitchFamily="34" charset="0"/>
          <a:cs typeface="Arial" panose="020B0604020202020204" pitchFamily="34"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400" kern="120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Arial" panose="020B0604020202020204" pitchFamily="34" charset="0"/>
          <a:ea typeface="Open Sans" panose="020B0606030504020204" pitchFamily="34" charset="0"/>
          <a:cs typeface="Arial" panose="020B0604020202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Arial" panose="020B0604020202020204" pitchFamily="34" charset="0"/>
          <a:ea typeface="Open Sans" panose="020B0606030504020204" pitchFamily="34" charset="0"/>
          <a:cs typeface="Arial" panose="020B0604020202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Arial" panose="020B0604020202020204" pitchFamily="34" charset="0"/>
          <a:ea typeface="Open Sans" panose="020B0606030504020204" pitchFamily="34" charset="0"/>
          <a:cs typeface="Arial" panose="020B0604020202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1"/>
          </a:solidFill>
          <a:latin typeface="+mn-lt"/>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lassholder for bilde 12">
            <a:extLst>
              <a:ext uri="{FF2B5EF4-FFF2-40B4-BE49-F238E27FC236}">
                <a16:creationId xmlns:a16="http://schemas.microsoft.com/office/drawing/2014/main" id="{7525CE9E-FE3A-4614-9F25-558DF2D71A73}"/>
              </a:ext>
            </a:extLst>
          </p:cNvPr>
          <p:cNvSpPr>
            <a:spLocks noGrp="1"/>
          </p:cNvSpPr>
          <p:nvPr>
            <p:ph type="pic" sz="quarter" idx="18"/>
          </p:nvPr>
        </p:nvSpPr>
        <p:spPr/>
      </p:sp>
      <p:sp>
        <p:nvSpPr>
          <p:cNvPr id="14" name="Plassholder for tekst 13">
            <a:extLst>
              <a:ext uri="{FF2B5EF4-FFF2-40B4-BE49-F238E27FC236}">
                <a16:creationId xmlns:a16="http://schemas.microsoft.com/office/drawing/2014/main" id="{9BF8F646-777E-4665-BF32-FB4A88E847CE}"/>
              </a:ext>
            </a:extLst>
          </p:cNvPr>
          <p:cNvSpPr>
            <a:spLocks noGrp="1"/>
          </p:cNvSpPr>
          <p:nvPr>
            <p:ph type="body" sz="quarter" idx="24"/>
          </p:nvPr>
        </p:nvSpPr>
        <p:spPr/>
        <p:txBody>
          <a:bodyPr/>
          <a:lstStyle/>
          <a:p>
            <a:endParaRPr lang="nb-NO"/>
          </a:p>
        </p:txBody>
      </p:sp>
      <p:sp>
        <p:nvSpPr>
          <p:cNvPr id="4" name="Plassholder for tekst 3">
            <a:extLst>
              <a:ext uri="{FF2B5EF4-FFF2-40B4-BE49-F238E27FC236}">
                <a16:creationId xmlns:a16="http://schemas.microsoft.com/office/drawing/2014/main" id="{67E982C8-A2E4-4DC0-9955-1DF0F9B2F262}"/>
              </a:ext>
            </a:extLst>
          </p:cNvPr>
          <p:cNvSpPr>
            <a:spLocks noGrp="1"/>
          </p:cNvSpPr>
          <p:nvPr>
            <p:ph type="body" sz="quarter" idx="23"/>
          </p:nvPr>
        </p:nvSpPr>
        <p:spPr/>
        <p:txBody>
          <a:bodyPr/>
          <a:lstStyle/>
          <a:p>
            <a:r>
              <a:rPr lang="nb-NO" sz="2400" dirty="0"/>
              <a:t>Forståelsen av "eier" i bestemmelsen om tillatelse til bruk av snøscooter til hytte</a:t>
            </a:r>
          </a:p>
        </p:txBody>
      </p:sp>
      <p:sp>
        <p:nvSpPr>
          <p:cNvPr id="5" name="Plassholder for tekst 4">
            <a:extLst>
              <a:ext uri="{FF2B5EF4-FFF2-40B4-BE49-F238E27FC236}">
                <a16:creationId xmlns:a16="http://schemas.microsoft.com/office/drawing/2014/main" id="{D646EAF2-F983-44B3-9694-C52F753D1E11}"/>
              </a:ext>
            </a:extLst>
          </p:cNvPr>
          <p:cNvSpPr>
            <a:spLocks noGrp="1"/>
          </p:cNvSpPr>
          <p:nvPr>
            <p:ph type="body" sz="quarter" idx="16"/>
          </p:nvPr>
        </p:nvSpPr>
        <p:spPr/>
        <p:txBody>
          <a:bodyPr/>
          <a:lstStyle/>
          <a:p>
            <a:r>
              <a:rPr lang="nb-NO" dirty="0"/>
              <a:t>Karin Maria Svånå og Hege Feiring</a:t>
            </a:r>
          </a:p>
        </p:txBody>
      </p:sp>
      <p:sp>
        <p:nvSpPr>
          <p:cNvPr id="6" name="Plassholder for tekst 5">
            <a:extLst>
              <a:ext uri="{FF2B5EF4-FFF2-40B4-BE49-F238E27FC236}">
                <a16:creationId xmlns:a16="http://schemas.microsoft.com/office/drawing/2014/main" id="{F87D7230-5471-4BD4-8699-625D36E1230F}"/>
              </a:ext>
            </a:extLst>
          </p:cNvPr>
          <p:cNvSpPr>
            <a:spLocks noGrp="1"/>
          </p:cNvSpPr>
          <p:nvPr>
            <p:ph type="body" sz="quarter" idx="17"/>
          </p:nvPr>
        </p:nvSpPr>
        <p:spPr/>
        <p:txBody>
          <a:bodyPr/>
          <a:lstStyle/>
          <a:p>
            <a:r>
              <a:rPr lang="nb-NO" dirty="0"/>
              <a:t>12. Mai 2021</a:t>
            </a:r>
          </a:p>
        </p:txBody>
      </p:sp>
      <p:sp>
        <p:nvSpPr>
          <p:cNvPr id="12" name="Plassholder for tekst 11">
            <a:extLst>
              <a:ext uri="{FF2B5EF4-FFF2-40B4-BE49-F238E27FC236}">
                <a16:creationId xmlns:a16="http://schemas.microsoft.com/office/drawing/2014/main" id="{F7DDB82F-8BCF-4635-B945-68B82C440660}"/>
              </a:ext>
            </a:extLst>
          </p:cNvPr>
          <p:cNvSpPr>
            <a:spLocks noGrp="1"/>
          </p:cNvSpPr>
          <p:nvPr>
            <p:ph type="body" sz="quarter" idx="15"/>
          </p:nvPr>
        </p:nvSpPr>
        <p:spPr/>
        <p:txBody>
          <a:bodyPr/>
          <a:lstStyle/>
          <a:p>
            <a:endParaRPr lang="nb-NO" dirty="0"/>
          </a:p>
        </p:txBody>
      </p:sp>
      <p:pic>
        <p:nvPicPr>
          <p:cNvPr id="18" name="Bilde 17">
            <a:extLst>
              <a:ext uri="{FF2B5EF4-FFF2-40B4-BE49-F238E27FC236}">
                <a16:creationId xmlns:a16="http://schemas.microsoft.com/office/drawing/2014/main" id="{EA272BDB-90FC-49C3-8959-AE1550416002}"/>
              </a:ext>
            </a:extLst>
          </p:cNvPr>
          <p:cNvPicPr>
            <a:picLocks noChangeAspect="1"/>
          </p:cNvPicPr>
          <p:nvPr/>
        </p:nvPicPr>
        <p:blipFill>
          <a:blip r:embed="rId2"/>
          <a:stretch>
            <a:fillRect/>
          </a:stretch>
        </p:blipFill>
        <p:spPr>
          <a:xfrm>
            <a:off x="6105525" y="2011853"/>
            <a:ext cx="5080334" cy="2854664"/>
          </a:xfrm>
          <a:prstGeom prst="rect">
            <a:avLst/>
          </a:prstGeom>
        </p:spPr>
      </p:pic>
    </p:spTree>
    <p:extLst>
      <p:ext uri="{BB962C8B-B14F-4D97-AF65-F5344CB8AC3E}">
        <p14:creationId xmlns:p14="http://schemas.microsoft.com/office/powerpoint/2010/main" val="1205717431"/>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F0AB2BE-7ED4-4A98-9EB0-83EE51B3EAAF}"/>
              </a:ext>
            </a:extLst>
          </p:cNvPr>
          <p:cNvSpPr>
            <a:spLocks noGrp="1"/>
          </p:cNvSpPr>
          <p:nvPr>
            <p:ph type="title"/>
          </p:nvPr>
        </p:nvSpPr>
        <p:spPr/>
        <p:txBody>
          <a:bodyPr>
            <a:normAutofit/>
          </a:bodyPr>
          <a:lstStyle/>
          <a:p>
            <a:r>
              <a:rPr lang="nb-NO" sz="3200" dirty="0"/>
              <a:t>Andre særlige spørsmål </a:t>
            </a:r>
          </a:p>
        </p:txBody>
      </p:sp>
      <p:sp>
        <p:nvSpPr>
          <p:cNvPr id="3" name="Plassholder for innhold 2">
            <a:extLst>
              <a:ext uri="{FF2B5EF4-FFF2-40B4-BE49-F238E27FC236}">
                <a16:creationId xmlns:a16="http://schemas.microsoft.com/office/drawing/2014/main" id="{17526D79-8CC0-4BAF-B443-AA939037C0B2}"/>
              </a:ext>
            </a:extLst>
          </p:cNvPr>
          <p:cNvSpPr>
            <a:spLocks noGrp="1"/>
          </p:cNvSpPr>
          <p:nvPr>
            <p:ph idx="1"/>
          </p:nvPr>
        </p:nvSpPr>
        <p:spPr>
          <a:xfrm>
            <a:off x="838200" y="1347498"/>
            <a:ext cx="9000000" cy="4351338"/>
          </a:xfrm>
        </p:spPr>
        <p:txBody>
          <a:bodyPr/>
          <a:lstStyle/>
          <a:p>
            <a:r>
              <a:rPr lang="nb-NO" dirty="0"/>
              <a:t>Leietakere faller utenfor, jf. brev 26. november 2020. Hva med langvarig leieforhold? </a:t>
            </a:r>
          </a:p>
          <a:p>
            <a:pPr>
              <a:lnSpc>
                <a:spcPct val="105000"/>
              </a:lnSpc>
            </a:pPr>
            <a:r>
              <a:rPr lang="nb-NO" dirty="0"/>
              <a:t>Er det begrensninger på antallet snøskutere som kan kjøre til hytta med bagasje og utstyr samtidig? Og hvis nei, kan hver fører få egen dispensasjon?   </a:t>
            </a:r>
          </a:p>
        </p:txBody>
      </p:sp>
      <p:sp>
        <p:nvSpPr>
          <p:cNvPr id="4" name="Plassholder for lysbildenummer 3">
            <a:extLst>
              <a:ext uri="{FF2B5EF4-FFF2-40B4-BE49-F238E27FC236}">
                <a16:creationId xmlns:a16="http://schemas.microsoft.com/office/drawing/2014/main" id="{E763C856-4FC5-450D-A381-995B9446CFC0}"/>
              </a:ext>
            </a:extLst>
          </p:cNvPr>
          <p:cNvSpPr>
            <a:spLocks noGrp="1"/>
          </p:cNvSpPr>
          <p:nvPr>
            <p:ph type="sldNum" sz="quarter" idx="12"/>
          </p:nvPr>
        </p:nvSpPr>
        <p:spPr/>
        <p:txBody>
          <a:bodyPr/>
          <a:lstStyle/>
          <a:p>
            <a:fld id="{CBF60C1B-21D4-425B-89C8-B0A7AB09A1E4}" type="slidenum">
              <a:rPr lang="nb-NO" smtClean="0"/>
              <a:t>10</a:t>
            </a:fld>
            <a:endParaRPr lang="nb-NO" dirty="0"/>
          </a:p>
        </p:txBody>
      </p:sp>
      <p:sp>
        <p:nvSpPr>
          <p:cNvPr id="5" name="Plassholder for tekst 4">
            <a:extLst>
              <a:ext uri="{FF2B5EF4-FFF2-40B4-BE49-F238E27FC236}">
                <a16:creationId xmlns:a16="http://schemas.microsoft.com/office/drawing/2014/main" id="{B5D8BA56-552D-4DEF-9F75-0A8309226C8C}"/>
              </a:ext>
            </a:extLst>
          </p:cNvPr>
          <p:cNvSpPr>
            <a:spLocks noGrp="1"/>
          </p:cNvSpPr>
          <p:nvPr>
            <p:ph type="body" sz="quarter" idx="15"/>
          </p:nvPr>
        </p:nvSpPr>
        <p:spPr/>
        <p:txBody>
          <a:bodyPr/>
          <a:lstStyle/>
          <a:p>
            <a:endParaRPr lang="nb-NO"/>
          </a:p>
        </p:txBody>
      </p:sp>
    </p:spTree>
    <p:extLst>
      <p:ext uri="{BB962C8B-B14F-4D97-AF65-F5344CB8AC3E}">
        <p14:creationId xmlns:p14="http://schemas.microsoft.com/office/powerpoint/2010/main" val="2475850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2B19F74-F461-4C93-98E8-162C984DC39F}"/>
              </a:ext>
            </a:extLst>
          </p:cNvPr>
          <p:cNvSpPr>
            <a:spLocks noGrp="1"/>
          </p:cNvSpPr>
          <p:nvPr>
            <p:ph type="title"/>
          </p:nvPr>
        </p:nvSpPr>
        <p:spPr/>
        <p:txBody>
          <a:bodyPr>
            <a:normAutofit fontScale="90000"/>
          </a:bodyPr>
          <a:lstStyle/>
          <a:p>
            <a:r>
              <a:rPr lang="nb-NO" dirty="0"/>
              <a:t>Andre endringer i regelverket</a:t>
            </a:r>
            <a:br>
              <a:rPr lang="nb-NO" dirty="0"/>
            </a:br>
            <a:r>
              <a:rPr lang="nn-NO" sz="2000" dirty="0" err="1"/>
              <a:t>Prop</a:t>
            </a:r>
            <a:r>
              <a:rPr lang="nn-NO" sz="2000" dirty="0"/>
              <a:t>. 20 L (2020-2021), </a:t>
            </a:r>
            <a:r>
              <a:rPr lang="nn-NO" sz="2000" dirty="0" err="1"/>
              <a:t>Innst</a:t>
            </a:r>
            <a:r>
              <a:rPr lang="nn-NO" sz="2000" dirty="0"/>
              <a:t>. 220 L (2020-2021), Lovvedtak 73 (2020-2021)</a:t>
            </a:r>
            <a:br>
              <a:rPr lang="nb-NO" dirty="0"/>
            </a:br>
            <a:endParaRPr lang="nb-NO" dirty="0"/>
          </a:p>
        </p:txBody>
      </p:sp>
      <p:sp>
        <p:nvSpPr>
          <p:cNvPr id="3" name="Plassholder for innhold 2">
            <a:extLst>
              <a:ext uri="{FF2B5EF4-FFF2-40B4-BE49-F238E27FC236}">
                <a16:creationId xmlns:a16="http://schemas.microsoft.com/office/drawing/2014/main" id="{C13076AB-3F3A-490C-9628-9FA979AE9898}"/>
              </a:ext>
            </a:extLst>
          </p:cNvPr>
          <p:cNvSpPr>
            <a:spLocks noGrp="1"/>
          </p:cNvSpPr>
          <p:nvPr>
            <p:ph idx="1"/>
          </p:nvPr>
        </p:nvSpPr>
        <p:spPr>
          <a:xfrm>
            <a:off x="846000" y="1206461"/>
            <a:ext cx="9000000" cy="4351338"/>
          </a:xfrm>
        </p:spPr>
        <p:txBody>
          <a:bodyPr/>
          <a:lstStyle/>
          <a:p>
            <a:r>
              <a:rPr lang="nb-NO" dirty="0"/>
              <a:t>Kommunen kan gi forskrift eller fatte enkeltvedtak om å tillate ferdsel med båter med elmotor (med inngangseffekt opptil 800 watt) på mindre vann, jf. § 5 nytt fjerde ledd</a:t>
            </a:r>
          </a:p>
          <a:p>
            <a:r>
              <a:rPr lang="nb-NO" dirty="0"/>
              <a:t>Oppsynsmyndighetens adgang til kontroll og ileggelse av overtredelsesgebyr utvides til å gjelde førere av alle typer motorfartøy og kjøretøy, og ikke bare førere av snøscooter, jf. motorferdselloven §§ 12 a og 12 b .</a:t>
            </a:r>
            <a:endParaRPr lang="nn-NO" dirty="0"/>
          </a:p>
          <a:p>
            <a:r>
              <a:rPr lang="nn-NO" dirty="0"/>
              <a:t>Regler om </a:t>
            </a:r>
            <a:r>
              <a:rPr lang="nn-NO" dirty="0" err="1"/>
              <a:t>myndighetsfordeling</a:t>
            </a:r>
            <a:r>
              <a:rPr lang="nn-NO" dirty="0"/>
              <a:t> og delegering i samsvar med </a:t>
            </a:r>
            <a:r>
              <a:rPr lang="nn-NO" dirty="0" err="1"/>
              <a:t>kommuneloven</a:t>
            </a:r>
            <a:r>
              <a:rPr lang="nn-NO" dirty="0"/>
              <a:t>: fra "kommunestyret eller et annet </a:t>
            </a:r>
            <a:r>
              <a:rPr lang="nn-NO" dirty="0" err="1"/>
              <a:t>folkevalgt</a:t>
            </a:r>
            <a:r>
              <a:rPr lang="nn-NO" dirty="0"/>
              <a:t> organ som kommunestyret bestemmer" til "kommunen". </a:t>
            </a:r>
          </a:p>
          <a:p>
            <a:pPr lvl="1"/>
            <a:r>
              <a:rPr lang="nb-NO" dirty="0"/>
              <a:t>Prinsipielle saker (</a:t>
            </a:r>
            <a:r>
              <a:rPr lang="nb-NO" dirty="0" err="1"/>
              <a:t>eks.forskriftssaker</a:t>
            </a:r>
            <a:r>
              <a:rPr lang="nb-NO" dirty="0"/>
              <a:t>) må behandles av kommunestyret eller et annet folkevalgt organ, og kan ikke delegeres til kommuneadministrasjonen.</a:t>
            </a:r>
          </a:p>
          <a:p>
            <a:pPr lvl="1"/>
            <a:r>
              <a:rPr lang="nb-NO" dirty="0"/>
              <a:t>Tilsvarende endringer i forskriften</a:t>
            </a:r>
          </a:p>
          <a:p>
            <a:endParaRPr lang="nn-NO" dirty="0"/>
          </a:p>
        </p:txBody>
      </p:sp>
      <p:sp>
        <p:nvSpPr>
          <p:cNvPr id="4" name="Plassholder for lysbildenummer 3">
            <a:extLst>
              <a:ext uri="{FF2B5EF4-FFF2-40B4-BE49-F238E27FC236}">
                <a16:creationId xmlns:a16="http://schemas.microsoft.com/office/drawing/2014/main" id="{517483ED-4F53-4C0B-AD8E-6F29154CCA8F}"/>
              </a:ext>
            </a:extLst>
          </p:cNvPr>
          <p:cNvSpPr>
            <a:spLocks noGrp="1"/>
          </p:cNvSpPr>
          <p:nvPr>
            <p:ph type="sldNum" sz="quarter" idx="12"/>
          </p:nvPr>
        </p:nvSpPr>
        <p:spPr/>
        <p:txBody>
          <a:bodyPr/>
          <a:lstStyle/>
          <a:p>
            <a:fld id="{CBF60C1B-21D4-425B-89C8-B0A7AB09A1E4}" type="slidenum">
              <a:rPr lang="nb-NO" smtClean="0"/>
              <a:t>11</a:t>
            </a:fld>
            <a:endParaRPr lang="nb-NO" dirty="0"/>
          </a:p>
        </p:txBody>
      </p:sp>
      <p:sp>
        <p:nvSpPr>
          <p:cNvPr id="5" name="Plassholder for tekst 4">
            <a:extLst>
              <a:ext uri="{FF2B5EF4-FFF2-40B4-BE49-F238E27FC236}">
                <a16:creationId xmlns:a16="http://schemas.microsoft.com/office/drawing/2014/main" id="{A716D5C9-1713-4AAC-B2AE-1AC3BA5322A3}"/>
              </a:ext>
            </a:extLst>
          </p:cNvPr>
          <p:cNvSpPr>
            <a:spLocks noGrp="1"/>
          </p:cNvSpPr>
          <p:nvPr>
            <p:ph type="body" sz="quarter" idx="15"/>
          </p:nvPr>
        </p:nvSpPr>
        <p:spPr/>
        <p:txBody>
          <a:bodyPr/>
          <a:lstStyle/>
          <a:p>
            <a:endParaRPr lang="nb-NO"/>
          </a:p>
        </p:txBody>
      </p:sp>
    </p:spTree>
    <p:extLst>
      <p:ext uri="{BB962C8B-B14F-4D97-AF65-F5344CB8AC3E}">
        <p14:creationId xmlns:p14="http://schemas.microsoft.com/office/powerpoint/2010/main" val="4082193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F380D3C-9A2D-4E8E-A28A-9221F076AAB5}"/>
              </a:ext>
            </a:extLst>
          </p:cNvPr>
          <p:cNvSpPr>
            <a:spLocks noGrp="1"/>
          </p:cNvSpPr>
          <p:nvPr>
            <p:ph type="title"/>
          </p:nvPr>
        </p:nvSpPr>
        <p:spPr/>
        <p:txBody>
          <a:bodyPr/>
          <a:lstStyle/>
          <a:p>
            <a:endParaRPr lang="nb-NO" dirty="0"/>
          </a:p>
        </p:txBody>
      </p:sp>
      <p:sp>
        <p:nvSpPr>
          <p:cNvPr id="3" name="Plassholder for innhold 2">
            <a:extLst>
              <a:ext uri="{FF2B5EF4-FFF2-40B4-BE49-F238E27FC236}">
                <a16:creationId xmlns:a16="http://schemas.microsoft.com/office/drawing/2014/main" id="{85A24B67-04A8-4CC4-9094-21FCC109A68B}"/>
              </a:ext>
            </a:extLst>
          </p:cNvPr>
          <p:cNvSpPr>
            <a:spLocks noGrp="1"/>
          </p:cNvSpPr>
          <p:nvPr>
            <p:ph idx="1"/>
          </p:nvPr>
        </p:nvSpPr>
        <p:spPr/>
        <p:txBody>
          <a:bodyPr/>
          <a:lstStyle/>
          <a:p>
            <a:r>
              <a:rPr lang="nb-NO" dirty="0"/>
              <a:t>Endringer om løyper i Nord-Troms og Finnmark vedtatt i 2015 trer i kraft 19. juni 2021: </a:t>
            </a:r>
          </a:p>
          <a:p>
            <a:pPr lvl="1"/>
            <a:r>
              <a:rPr lang="nb-NO" dirty="0"/>
              <a:t>§ 5 tredje ledd oppheves </a:t>
            </a:r>
          </a:p>
          <a:p>
            <a:pPr lvl="1"/>
            <a:r>
              <a:rPr lang="nb-NO" dirty="0"/>
              <a:t>Tilsvarende endringer i forskriften § 8 om isfiskeløyper</a:t>
            </a:r>
          </a:p>
          <a:p>
            <a:pPr lvl="1"/>
            <a:r>
              <a:rPr lang="nb-NO" dirty="0"/>
              <a:t>Overgangsordningen på 6 år avsluttes.</a:t>
            </a:r>
          </a:p>
          <a:p>
            <a:r>
              <a:rPr lang="nb-NO" dirty="0"/>
              <a:t>Opprettelse av snøscooterløyper gjøres nå kun etter felles nasjonalt regelverk, jf. motorferdselloven § 4a og forskriften § 4a</a:t>
            </a:r>
          </a:p>
          <a:p>
            <a:endParaRPr lang="nb-NO" dirty="0"/>
          </a:p>
        </p:txBody>
      </p:sp>
      <p:sp>
        <p:nvSpPr>
          <p:cNvPr id="4" name="Plassholder for lysbildenummer 3">
            <a:extLst>
              <a:ext uri="{FF2B5EF4-FFF2-40B4-BE49-F238E27FC236}">
                <a16:creationId xmlns:a16="http://schemas.microsoft.com/office/drawing/2014/main" id="{B84B03B5-1DA9-4E29-A067-FEBCC7A91BA1}"/>
              </a:ext>
            </a:extLst>
          </p:cNvPr>
          <p:cNvSpPr>
            <a:spLocks noGrp="1"/>
          </p:cNvSpPr>
          <p:nvPr>
            <p:ph type="sldNum" sz="quarter" idx="12"/>
          </p:nvPr>
        </p:nvSpPr>
        <p:spPr/>
        <p:txBody>
          <a:bodyPr/>
          <a:lstStyle/>
          <a:p>
            <a:fld id="{CBF60C1B-21D4-425B-89C8-B0A7AB09A1E4}" type="slidenum">
              <a:rPr lang="nb-NO" smtClean="0"/>
              <a:t>12</a:t>
            </a:fld>
            <a:endParaRPr lang="nb-NO" dirty="0"/>
          </a:p>
        </p:txBody>
      </p:sp>
      <p:sp>
        <p:nvSpPr>
          <p:cNvPr id="5" name="Plassholder for tekst 4">
            <a:extLst>
              <a:ext uri="{FF2B5EF4-FFF2-40B4-BE49-F238E27FC236}">
                <a16:creationId xmlns:a16="http://schemas.microsoft.com/office/drawing/2014/main" id="{9955148E-1953-4057-BEC8-162AA42F6741}"/>
              </a:ext>
            </a:extLst>
          </p:cNvPr>
          <p:cNvSpPr>
            <a:spLocks noGrp="1"/>
          </p:cNvSpPr>
          <p:nvPr>
            <p:ph type="body" sz="quarter" idx="15"/>
          </p:nvPr>
        </p:nvSpPr>
        <p:spPr/>
        <p:txBody>
          <a:bodyPr/>
          <a:lstStyle/>
          <a:p>
            <a:endParaRPr lang="nb-NO"/>
          </a:p>
        </p:txBody>
      </p:sp>
    </p:spTree>
    <p:extLst>
      <p:ext uri="{BB962C8B-B14F-4D97-AF65-F5344CB8AC3E}">
        <p14:creationId xmlns:p14="http://schemas.microsoft.com/office/powerpoint/2010/main" val="204396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8000"/>
            <a:lum/>
          </a:blip>
          <a:srcRect/>
          <a:stretch>
            <a:fillRect t="-17000" b="-17000"/>
          </a:stretch>
        </a:blipFill>
        <a:effectLst/>
      </p:bgPr>
    </p:bg>
    <p:spTree>
      <p:nvGrpSpPr>
        <p:cNvPr id="1" name=""/>
        <p:cNvGrpSpPr/>
        <p:nvPr/>
      </p:nvGrpSpPr>
      <p:grpSpPr>
        <a:xfrm>
          <a:off x="0" y="0"/>
          <a:ext cx="0" cy="0"/>
          <a:chOff x="0" y="0"/>
          <a:chExt cx="0" cy="0"/>
        </a:xfrm>
      </p:grpSpPr>
      <p:sp>
        <p:nvSpPr>
          <p:cNvPr id="2" name="TekstSylinder 1">
            <a:extLst>
              <a:ext uri="{FF2B5EF4-FFF2-40B4-BE49-F238E27FC236}">
                <a16:creationId xmlns:a16="http://schemas.microsoft.com/office/drawing/2014/main" id="{E10EABA3-5991-4411-9978-4E6341BCA958}"/>
              </a:ext>
            </a:extLst>
          </p:cNvPr>
          <p:cNvSpPr txBox="1"/>
          <p:nvPr/>
        </p:nvSpPr>
        <p:spPr>
          <a:xfrm>
            <a:off x="3130409" y="1167230"/>
            <a:ext cx="3510898" cy="769441"/>
          </a:xfrm>
          <a:prstGeom prst="rect">
            <a:avLst/>
          </a:prstGeom>
          <a:noFill/>
        </p:spPr>
        <p:txBody>
          <a:bodyPr wrap="none" rtlCol="0">
            <a:spAutoFit/>
          </a:bodyPr>
          <a:lstStyle/>
          <a:p>
            <a:r>
              <a:rPr lang="nb-NO" sz="4400" dirty="0"/>
              <a:t>Takk for oss! </a:t>
            </a:r>
          </a:p>
        </p:txBody>
      </p:sp>
    </p:spTree>
    <p:extLst>
      <p:ext uri="{BB962C8B-B14F-4D97-AF65-F5344CB8AC3E}">
        <p14:creationId xmlns:p14="http://schemas.microsoft.com/office/powerpoint/2010/main" val="3995018202"/>
      </p:ext>
    </p:extLst>
  </p:cSld>
  <p:clrMapOvr>
    <a:masterClrMapping/>
  </p:clrMapOvr>
  <mc:AlternateContent xmlns:mc="http://schemas.openxmlformats.org/markup-compatibility/2006" xmlns:p14="http://schemas.microsoft.com/office/powerpoint/2010/main">
    <mc:Choice Requires="p14">
      <p:transition spd="slow" p14:dur="1750" advClick="0" advTm="5000">
        <p:fade/>
      </p:transition>
    </mc:Choice>
    <mc:Fallback xmlns="">
      <p:transition spd="slow" advClick="0" advTm="500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5B67741-1A6A-48AB-8F64-FFC381DB9314}"/>
              </a:ext>
            </a:extLst>
          </p:cNvPr>
          <p:cNvSpPr>
            <a:spLocks noGrp="1"/>
          </p:cNvSpPr>
          <p:nvPr>
            <p:ph type="title"/>
          </p:nvPr>
        </p:nvSpPr>
        <p:spPr/>
        <p:txBody>
          <a:bodyPr/>
          <a:lstStyle/>
          <a:p>
            <a:r>
              <a:rPr lang="nb-NO" dirty="0"/>
              <a:t>Tolkning av "eier"</a:t>
            </a:r>
          </a:p>
        </p:txBody>
      </p:sp>
      <p:sp>
        <p:nvSpPr>
          <p:cNvPr id="3" name="Plassholder for innhold 2">
            <a:extLst>
              <a:ext uri="{FF2B5EF4-FFF2-40B4-BE49-F238E27FC236}">
                <a16:creationId xmlns:a16="http://schemas.microsoft.com/office/drawing/2014/main" id="{CA5EFBA2-8AF1-4AB8-98BF-39AF13416D33}"/>
              </a:ext>
            </a:extLst>
          </p:cNvPr>
          <p:cNvSpPr>
            <a:spLocks noGrp="1"/>
          </p:cNvSpPr>
          <p:nvPr>
            <p:ph idx="1"/>
          </p:nvPr>
        </p:nvSpPr>
        <p:spPr/>
        <p:txBody>
          <a:bodyPr/>
          <a:lstStyle/>
          <a:p>
            <a:r>
              <a:rPr lang="nb-NO" dirty="0"/>
              <a:t>Rundskrivet (T-1/96) kap. 7.3.1.: </a:t>
            </a:r>
          </a:p>
          <a:p>
            <a:pPr marL="457200" lvl="1" indent="0">
              <a:buNone/>
            </a:pPr>
            <a:r>
              <a:rPr lang="nb-NO" dirty="0"/>
              <a:t>"Det kan kun gis dispensasjon til hytteeier. Begrepet hytteeier må her anses å </a:t>
            </a:r>
            <a:r>
              <a:rPr lang="nb-NO" u="heavy" dirty="0">
                <a:uFill>
                  <a:solidFill>
                    <a:srgbClr val="FF0000"/>
                  </a:solidFill>
                </a:uFill>
              </a:rPr>
              <a:t>omfatte også eierens nærmeste familie, som ektefelle og barn</a:t>
            </a:r>
            <a:r>
              <a:rPr lang="nb-NO" dirty="0"/>
              <a:t>. Andre enn disse, også slektninger, må i tilfelle søke om dispensasjon etter forskriftens § 6. Besøkende på foreningshytter omfattes heller ikke av § 5. </a:t>
            </a:r>
            <a:r>
              <a:rPr lang="nb-NO" u="heavy" dirty="0">
                <a:uFill>
                  <a:solidFill>
                    <a:srgbClr val="FF0000"/>
                  </a:solidFill>
                </a:uFill>
              </a:rPr>
              <a:t>Heller ikke kjøring til hytter med flere eiere vil kunne tillates etter denne paragrafen."</a:t>
            </a:r>
          </a:p>
        </p:txBody>
      </p:sp>
      <p:sp>
        <p:nvSpPr>
          <p:cNvPr id="4" name="Plassholder for lysbildenummer 3">
            <a:extLst>
              <a:ext uri="{FF2B5EF4-FFF2-40B4-BE49-F238E27FC236}">
                <a16:creationId xmlns:a16="http://schemas.microsoft.com/office/drawing/2014/main" id="{CEDF5F3B-C197-453C-BAFB-B3C446B38FEF}"/>
              </a:ext>
            </a:extLst>
          </p:cNvPr>
          <p:cNvSpPr>
            <a:spLocks noGrp="1"/>
          </p:cNvSpPr>
          <p:nvPr>
            <p:ph type="sldNum" sz="quarter" idx="12"/>
          </p:nvPr>
        </p:nvSpPr>
        <p:spPr/>
        <p:txBody>
          <a:bodyPr/>
          <a:lstStyle/>
          <a:p>
            <a:fld id="{CBF60C1B-21D4-425B-89C8-B0A7AB09A1E4}" type="slidenum">
              <a:rPr lang="nb-NO" smtClean="0"/>
              <a:t>2</a:t>
            </a:fld>
            <a:endParaRPr lang="nb-NO" dirty="0"/>
          </a:p>
        </p:txBody>
      </p:sp>
      <p:sp>
        <p:nvSpPr>
          <p:cNvPr id="5" name="Plassholder for tekst 4">
            <a:extLst>
              <a:ext uri="{FF2B5EF4-FFF2-40B4-BE49-F238E27FC236}">
                <a16:creationId xmlns:a16="http://schemas.microsoft.com/office/drawing/2014/main" id="{7CE1C0CC-9D3A-4D47-B3D0-60376A27ABE9}"/>
              </a:ext>
            </a:extLst>
          </p:cNvPr>
          <p:cNvSpPr>
            <a:spLocks noGrp="1"/>
          </p:cNvSpPr>
          <p:nvPr>
            <p:ph type="body" sz="quarter" idx="15"/>
          </p:nvPr>
        </p:nvSpPr>
        <p:spPr/>
        <p:txBody>
          <a:bodyPr/>
          <a:lstStyle/>
          <a:p>
            <a:endParaRPr lang="nb-NO"/>
          </a:p>
        </p:txBody>
      </p:sp>
    </p:spTree>
    <p:extLst>
      <p:ext uri="{BB962C8B-B14F-4D97-AF65-F5344CB8AC3E}">
        <p14:creationId xmlns:p14="http://schemas.microsoft.com/office/powerpoint/2010/main" val="497842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513F6B9-3E82-4F95-AF6C-B6723F2F28E1}"/>
              </a:ext>
            </a:extLst>
          </p:cNvPr>
          <p:cNvSpPr>
            <a:spLocks noGrp="1"/>
          </p:cNvSpPr>
          <p:nvPr>
            <p:ph type="title"/>
          </p:nvPr>
        </p:nvSpPr>
        <p:spPr/>
        <p:txBody>
          <a:bodyPr/>
          <a:lstStyle/>
          <a:p>
            <a:r>
              <a:rPr lang="nb-NO" dirty="0"/>
              <a:t>Ordlyd før oktober 2020 : </a:t>
            </a:r>
          </a:p>
        </p:txBody>
      </p:sp>
      <p:sp>
        <p:nvSpPr>
          <p:cNvPr id="3" name="Plassholder for innhold 2">
            <a:extLst>
              <a:ext uri="{FF2B5EF4-FFF2-40B4-BE49-F238E27FC236}">
                <a16:creationId xmlns:a16="http://schemas.microsoft.com/office/drawing/2014/main" id="{EF6B1B1D-D98A-495F-B94D-1FB247B18A6E}"/>
              </a:ext>
            </a:extLst>
          </p:cNvPr>
          <p:cNvSpPr>
            <a:spLocks noGrp="1"/>
          </p:cNvSpPr>
          <p:nvPr>
            <p:ph idx="1"/>
          </p:nvPr>
        </p:nvSpPr>
        <p:spPr>
          <a:xfrm>
            <a:off x="846000" y="1586561"/>
            <a:ext cx="9000000" cy="4351338"/>
          </a:xfrm>
        </p:spPr>
        <p:txBody>
          <a:bodyPr/>
          <a:lstStyle/>
          <a:p>
            <a:pPr marL="0" indent="0">
              <a:buNone/>
            </a:pPr>
            <a:r>
              <a:rPr lang="nb-NO" dirty="0"/>
              <a:t>§ 5 </a:t>
            </a:r>
          </a:p>
          <a:p>
            <a:pPr marL="0" indent="0">
              <a:buNone/>
            </a:pPr>
            <a:r>
              <a:rPr lang="nb-NO" dirty="0"/>
              <a:t>	Etter skriftlig søknad kan kommunestyret gi tillatelse til bruk av snøscooter for</a:t>
            </a:r>
          </a:p>
          <a:p>
            <a:pPr marL="0" indent="0">
              <a:buNone/>
            </a:pPr>
            <a:r>
              <a:rPr lang="nb-NO" dirty="0"/>
              <a:t>…</a:t>
            </a:r>
          </a:p>
          <a:p>
            <a:pPr marL="0" indent="0">
              <a:buNone/>
            </a:pPr>
            <a:r>
              <a:rPr lang="nb-NO" dirty="0"/>
              <a:t>c) eier av hytte for transport av bagasje og utstyr mellom bilveg og hytte som ligger minst 2,5 km fra brøytet bilveg når det i området ikke er mulighet for leiekjøring etter bokstav a,</a:t>
            </a:r>
          </a:p>
        </p:txBody>
      </p:sp>
      <p:sp>
        <p:nvSpPr>
          <p:cNvPr id="4" name="Plassholder for lysbildenummer 3">
            <a:extLst>
              <a:ext uri="{FF2B5EF4-FFF2-40B4-BE49-F238E27FC236}">
                <a16:creationId xmlns:a16="http://schemas.microsoft.com/office/drawing/2014/main" id="{80AEA40C-4766-4030-947F-9496F204C710}"/>
              </a:ext>
            </a:extLst>
          </p:cNvPr>
          <p:cNvSpPr>
            <a:spLocks noGrp="1"/>
          </p:cNvSpPr>
          <p:nvPr>
            <p:ph type="sldNum" sz="quarter" idx="12"/>
          </p:nvPr>
        </p:nvSpPr>
        <p:spPr/>
        <p:txBody>
          <a:bodyPr/>
          <a:lstStyle/>
          <a:p>
            <a:fld id="{CBF60C1B-21D4-425B-89C8-B0A7AB09A1E4}" type="slidenum">
              <a:rPr lang="nb-NO" smtClean="0"/>
              <a:t>3</a:t>
            </a:fld>
            <a:endParaRPr lang="nb-NO" dirty="0"/>
          </a:p>
        </p:txBody>
      </p:sp>
      <p:sp>
        <p:nvSpPr>
          <p:cNvPr id="5" name="Plassholder for tekst 4">
            <a:extLst>
              <a:ext uri="{FF2B5EF4-FFF2-40B4-BE49-F238E27FC236}">
                <a16:creationId xmlns:a16="http://schemas.microsoft.com/office/drawing/2014/main" id="{46337500-E17B-4D11-B67F-E8C924CE4791}"/>
              </a:ext>
            </a:extLst>
          </p:cNvPr>
          <p:cNvSpPr>
            <a:spLocks noGrp="1"/>
          </p:cNvSpPr>
          <p:nvPr>
            <p:ph type="body" sz="quarter" idx="15"/>
          </p:nvPr>
        </p:nvSpPr>
        <p:spPr/>
        <p:txBody>
          <a:bodyPr/>
          <a:lstStyle/>
          <a:p>
            <a:endParaRPr lang="nb-NO"/>
          </a:p>
        </p:txBody>
      </p:sp>
    </p:spTree>
    <p:extLst>
      <p:ext uri="{BB962C8B-B14F-4D97-AF65-F5344CB8AC3E}">
        <p14:creationId xmlns:p14="http://schemas.microsoft.com/office/powerpoint/2010/main" val="2706453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513F6B9-3E82-4F95-AF6C-B6723F2F28E1}"/>
              </a:ext>
            </a:extLst>
          </p:cNvPr>
          <p:cNvSpPr>
            <a:spLocks noGrp="1"/>
          </p:cNvSpPr>
          <p:nvPr>
            <p:ph type="title"/>
          </p:nvPr>
        </p:nvSpPr>
        <p:spPr/>
        <p:txBody>
          <a:bodyPr/>
          <a:lstStyle/>
          <a:p>
            <a:r>
              <a:rPr lang="nb-NO" dirty="0"/>
              <a:t>Dagens ordlyd: </a:t>
            </a:r>
          </a:p>
        </p:txBody>
      </p:sp>
      <p:sp>
        <p:nvSpPr>
          <p:cNvPr id="3" name="Plassholder for innhold 2">
            <a:extLst>
              <a:ext uri="{FF2B5EF4-FFF2-40B4-BE49-F238E27FC236}">
                <a16:creationId xmlns:a16="http://schemas.microsoft.com/office/drawing/2014/main" id="{EF6B1B1D-D98A-495F-B94D-1FB247B18A6E}"/>
              </a:ext>
            </a:extLst>
          </p:cNvPr>
          <p:cNvSpPr>
            <a:spLocks noGrp="1"/>
          </p:cNvSpPr>
          <p:nvPr>
            <p:ph idx="1"/>
          </p:nvPr>
        </p:nvSpPr>
        <p:spPr>
          <a:xfrm>
            <a:off x="846000" y="1586561"/>
            <a:ext cx="9000000" cy="4351338"/>
          </a:xfrm>
        </p:spPr>
        <p:txBody>
          <a:bodyPr/>
          <a:lstStyle/>
          <a:p>
            <a:pPr marL="0" indent="0">
              <a:buNone/>
            </a:pPr>
            <a:r>
              <a:rPr lang="nb-NO" dirty="0"/>
              <a:t>§ 5 </a:t>
            </a:r>
          </a:p>
          <a:p>
            <a:pPr marL="0" indent="0">
              <a:buNone/>
            </a:pPr>
            <a:r>
              <a:rPr lang="nb-NO" dirty="0"/>
              <a:t>	Etter skriftlig søknad kan </a:t>
            </a:r>
            <a:r>
              <a:rPr lang="nb-NO" dirty="0">
                <a:solidFill>
                  <a:srgbClr val="FF0000"/>
                </a:solidFill>
              </a:rPr>
              <a:t>kommunen</a:t>
            </a:r>
            <a:r>
              <a:rPr lang="nb-NO" dirty="0"/>
              <a:t> gi tillatelse til bruk av snøscooter for</a:t>
            </a:r>
          </a:p>
          <a:p>
            <a:pPr marL="0" indent="0">
              <a:buNone/>
            </a:pPr>
            <a:r>
              <a:rPr lang="nb-NO" dirty="0"/>
              <a:t>…</a:t>
            </a:r>
          </a:p>
          <a:p>
            <a:pPr marL="0" indent="0">
              <a:buNone/>
            </a:pPr>
            <a:r>
              <a:rPr lang="nb-NO" dirty="0"/>
              <a:t>c) </a:t>
            </a:r>
            <a:r>
              <a:rPr lang="nb-NO" dirty="0">
                <a:solidFill>
                  <a:srgbClr val="FF0000"/>
                </a:solidFill>
              </a:rPr>
              <a:t>eier av hytte for transport av bagasje og utstyr</a:t>
            </a:r>
            <a:r>
              <a:rPr lang="nb-NO" dirty="0"/>
              <a:t> mellom bilveg og hytte som ikke ligger tilknyttet brøytet bilveg,</a:t>
            </a:r>
          </a:p>
          <a:p>
            <a:pPr marL="0" indent="0">
              <a:buNone/>
            </a:pPr>
            <a:r>
              <a:rPr lang="nb-NO" dirty="0"/>
              <a:t>…</a:t>
            </a:r>
          </a:p>
          <a:p>
            <a:pPr marL="0" indent="0">
              <a:buNone/>
            </a:pPr>
            <a:r>
              <a:rPr lang="nb-NO" dirty="0">
                <a:solidFill>
                  <a:srgbClr val="FF0000"/>
                </a:solidFill>
              </a:rPr>
              <a:t>Kommunen skal i tillatelser etter bokstav c </a:t>
            </a:r>
            <a:r>
              <a:rPr lang="nb-NO" dirty="0" err="1">
                <a:solidFill>
                  <a:srgbClr val="FF0000"/>
                </a:solidFill>
              </a:rPr>
              <a:t>kartfeste</a:t>
            </a:r>
            <a:r>
              <a:rPr lang="nb-NO" dirty="0">
                <a:solidFill>
                  <a:srgbClr val="FF0000"/>
                </a:solidFill>
              </a:rPr>
              <a:t> eller på annen entydig måte angi hvilken trasé som skal benyttes</a:t>
            </a:r>
            <a:r>
              <a:rPr lang="nb-NO" dirty="0"/>
              <a:t>.</a:t>
            </a:r>
          </a:p>
        </p:txBody>
      </p:sp>
      <p:sp>
        <p:nvSpPr>
          <p:cNvPr id="4" name="Plassholder for lysbildenummer 3">
            <a:extLst>
              <a:ext uri="{FF2B5EF4-FFF2-40B4-BE49-F238E27FC236}">
                <a16:creationId xmlns:a16="http://schemas.microsoft.com/office/drawing/2014/main" id="{80AEA40C-4766-4030-947F-9496F204C710}"/>
              </a:ext>
            </a:extLst>
          </p:cNvPr>
          <p:cNvSpPr>
            <a:spLocks noGrp="1"/>
          </p:cNvSpPr>
          <p:nvPr>
            <p:ph type="sldNum" sz="quarter" idx="12"/>
          </p:nvPr>
        </p:nvSpPr>
        <p:spPr/>
        <p:txBody>
          <a:bodyPr/>
          <a:lstStyle/>
          <a:p>
            <a:fld id="{CBF60C1B-21D4-425B-89C8-B0A7AB09A1E4}" type="slidenum">
              <a:rPr lang="nb-NO" smtClean="0"/>
              <a:t>4</a:t>
            </a:fld>
            <a:endParaRPr lang="nb-NO" dirty="0"/>
          </a:p>
        </p:txBody>
      </p:sp>
      <p:sp>
        <p:nvSpPr>
          <p:cNvPr id="5" name="Plassholder for tekst 4">
            <a:extLst>
              <a:ext uri="{FF2B5EF4-FFF2-40B4-BE49-F238E27FC236}">
                <a16:creationId xmlns:a16="http://schemas.microsoft.com/office/drawing/2014/main" id="{46337500-E17B-4D11-B67F-E8C924CE4791}"/>
              </a:ext>
            </a:extLst>
          </p:cNvPr>
          <p:cNvSpPr>
            <a:spLocks noGrp="1"/>
          </p:cNvSpPr>
          <p:nvPr>
            <p:ph type="body" sz="quarter" idx="15"/>
          </p:nvPr>
        </p:nvSpPr>
        <p:spPr/>
        <p:txBody>
          <a:bodyPr/>
          <a:lstStyle/>
          <a:p>
            <a:endParaRPr lang="nb-NO"/>
          </a:p>
        </p:txBody>
      </p:sp>
    </p:spTree>
    <p:extLst>
      <p:ext uri="{BB962C8B-B14F-4D97-AF65-F5344CB8AC3E}">
        <p14:creationId xmlns:p14="http://schemas.microsoft.com/office/powerpoint/2010/main" val="891552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908B76F-1983-4272-BED1-8990AAC6FDA6}"/>
              </a:ext>
            </a:extLst>
          </p:cNvPr>
          <p:cNvSpPr>
            <a:spLocks noGrp="1"/>
          </p:cNvSpPr>
          <p:nvPr>
            <p:ph type="title"/>
          </p:nvPr>
        </p:nvSpPr>
        <p:spPr/>
        <p:txBody>
          <a:bodyPr/>
          <a:lstStyle/>
          <a:p>
            <a:r>
              <a:rPr lang="nb-NO" dirty="0"/>
              <a:t>Tolkning av "eier"</a:t>
            </a:r>
          </a:p>
        </p:txBody>
      </p:sp>
      <p:sp>
        <p:nvSpPr>
          <p:cNvPr id="3" name="Plassholder for innhold 2">
            <a:extLst>
              <a:ext uri="{FF2B5EF4-FFF2-40B4-BE49-F238E27FC236}">
                <a16:creationId xmlns:a16="http://schemas.microsoft.com/office/drawing/2014/main" id="{FE23315D-181A-49C8-9B1B-33D16661B98D}"/>
              </a:ext>
            </a:extLst>
          </p:cNvPr>
          <p:cNvSpPr>
            <a:spLocks noGrp="1"/>
          </p:cNvSpPr>
          <p:nvPr>
            <p:ph idx="1"/>
          </p:nvPr>
        </p:nvSpPr>
        <p:spPr>
          <a:xfrm>
            <a:off x="846000" y="1791422"/>
            <a:ext cx="9000000" cy="4351338"/>
          </a:xfrm>
        </p:spPr>
        <p:txBody>
          <a:bodyPr/>
          <a:lstStyle/>
          <a:p>
            <a:r>
              <a:rPr lang="nb-NO" sz="2000" dirty="0"/>
              <a:t>KLD i brev 26. november 2020:</a:t>
            </a:r>
          </a:p>
          <a:p>
            <a:pPr marL="457200" lvl="1" indent="0">
              <a:buNone/>
            </a:pPr>
            <a:r>
              <a:rPr lang="nb-NO" dirty="0"/>
              <a:t>"Departementet har etter nærmere vurdering kommet til at en slik tolking av forskriften er noe snever, og at også bruk av snøscooter til hytter med flere eiere vil kunne tillates etter denne paragrafen."</a:t>
            </a:r>
          </a:p>
          <a:p>
            <a:endParaRPr lang="nb-NO" dirty="0"/>
          </a:p>
        </p:txBody>
      </p:sp>
      <p:sp>
        <p:nvSpPr>
          <p:cNvPr id="4" name="Plassholder for lysbildenummer 3">
            <a:extLst>
              <a:ext uri="{FF2B5EF4-FFF2-40B4-BE49-F238E27FC236}">
                <a16:creationId xmlns:a16="http://schemas.microsoft.com/office/drawing/2014/main" id="{50900619-DBF0-4B09-8B65-41E5D1725B98}"/>
              </a:ext>
            </a:extLst>
          </p:cNvPr>
          <p:cNvSpPr>
            <a:spLocks noGrp="1"/>
          </p:cNvSpPr>
          <p:nvPr>
            <p:ph type="sldNum" sz="quarter" idx="12"/>
          </p:nvPr>
        </p:nvSpPr>
        <p:spPr/>
        <p:txBody>
          <a:bodyPr/>
          <a:lstStyle/>
          <a:p>
            <a:fld id="{CBF60C1B-21D4-425B-89C8-B0A7AB09A1E4}" type="slidenum">
              <a:rPr lang="nb-NO" smtClean="0"/>
              <a:t>5</a:t>
            </a:fld>
            <a:endParaRPr lang="nb-NO" dirty="0"/>
          </a:p>
        </p:txBody>
      </p:sp>
      <p:sp>
        <p:nvSpPr>
          <p:cNvPr id="5" name="Plassholder for tekst 4">
            <a:extLst>
              <a:ext uri="{FF2B5EF4-FFF2-40B4-BE49-F238E27FC236}">
                <a16:creationId xmlns:a16="http://schemas.microsoft.com/office/drawing/2014/main" id="{4DB3A4E1-378E-42F4-92AB-746DC8722708}"/>
              </a:ext>
            </a:extLst>
          </p:cNvPr>
          <p:cNvSpPr>
            <a:spLocks noGrp="1"/>
          </p:cNvSpPr>
          <p:nvPr>
            <p:ph type="body" sz="quarter" idx="15"/>
          </p:nvPr>
        </p:nvSpPr>
        <p:spPr/>
        <p:txBody>
          <a:bodyPr/>
          <a:lstStyle/>
          <a:p>
            <a:endParaRPr lang="nb-NO"/>
          </a:p>
        </p:txBody>
      </p:sp>
    </p:spTree>
    <p:extLst>
      <p:ext uri="{BB962C8B-B14F-4D97-AF65-F5344CB8AC3E}">
        <p14:creationId xmlns:p14="http://schemas.microsoft.com/office/powerpoint/2010/main" val="3581046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31DAD48-E7FC-4410-96F1-3385A99FED21}"/>
              </a:ext>
            </a:extLst>
          </p:cNvPr>
          <p:cNvSpPr>
            <a:spLocks noGrp="1"/>
          </p:cNvSpPr>
          <p:nvPr>
            <p:ph type="title"/>
          </p:nvPr>
        </p:nvSpPr>
        <p:spPr/>
        <p:txBody>
          <a:bodyPr/>
          <a:lstStyle/>
          <a:p>
            <a:r>
              <a:rPr lang="nb-NO" dirty="0"/>
              <a:t>Bakgrunn for justert tolkning</a:t>
            </a:r>
          </a:p>
        </p:txBody>
      </p:sp>
      <p:sp>
        <p:nvSpPr>
          <p:cNvPr id="3" name="Plassholder for innhold 2">
            <a:extLst>
              <a:ext uri="{FF2B5EF4-FFF2-40B4-BE49-F238E27FC236}">
                <a16:creationId xmlns:a16="http://schemas.microsoft.com/office/drawing/2014/main" id="{23E8EC11-FF01-45A0-B294-B009BA500B76}"/>
              </a:ext>
            </a:extLst>
          </p:cNvPr>
          <p:cNvSpPr>
            <a:spLocks noGrp="1"/>
          </p:cNvSpPr>
          <p:nvPr>
            <p:ph idx="1"/>
          </p:nvPr>
        </p:nvSpPr>
        <p:spPr/>
        <p:txBody>
          <a:bodyPr/>
          <a:lstStyle/>
          <a:p>
            <a:r>
              <a:rPr lang="nb-NO" dirty="0"/>
              <a:t>Ordlyden i forskriften utelukker ikke at det kan være flere eiere</a:t>
            </a:r>
          </a:p>
          <a:p>
            <a:r>
              <a:rPr lang="nb-NO" dirty="0"/>
              <a:t>Ingen videre begrunnelse i forarbeider </a:t>
            </a:r>
            <a:r>
              <a:rPr lang="nb-NO" dirty="0" err="1"/>
              <a:t>el.l</a:t>
            </a:r>
            <a:r>
              <a:rPr lang="nb-NO" dirty="0"/>
              <a:t>. </a:t>
            </a:r>
          </a:p>
          <a:p>
            <a:r>
              <a:rPr lang="nb-NO" dirty="0"/>
              <a:t>En upraktisk og unødvendig streng tolkning? </a:t>
            </a:r>
          </a:p>
          <a:p>
            <a:r>
              <a:rPr lang="nb-NO" dirty="0"/>
              <a:t>Formålet med loven: Også hytter med flere eiere vil ha et behov for transport av bagasje og utstyr. </a:t>
            </a:r>
          </a:p>
          <a:p>
            <a:r>
              <a:rPr lang="nb-NO" dirty="0"/>
              <a:t>Motargument: en potensiell utvidelse av antall personer som kan søke om tillatelser</a:t>
            </a:r>
          </a:p>
          <a:p>
            <a:endParaRPr lang="nb-NO" dirty="0"/>
          </a:p>
        </p:txBody>
      </p:sp>
      <p:sp>
        <p:nvSpPr>
          <p:cNvPr id="4" name="Plassholder for lysbildenummer 3">
            <a:extLst>
              <a:ext uri="{FF2B5EF4-FFF2-40B4-BE49-F238E27FC236}">
                <a16:creationId xmlns:a16="http://schemas.microsoft.com/office/drawing/2014/main" id="{AB0C2E0C-CC51-4DC8-AE66-89ACD977EC37}"/>
              </a:ext>
            </a:extLst>
          </p:cNvPr>
          <p:cNvSpPr>
            <a:spLocks noGrp="1"/>
          </p:cNvSpPr>
          <p:nvPr>
            <p:ph type="sldNum" sz="quarter" idx="12"/>
          </p:nvPr>
        </p:nvSpPr>
        <p:spPr/>
        <p:txBody>
          <a:bodyPr/>
          <a:lstStyle/>
          <a:p>
            <a:fld id="{CBF60C1B-21D4-425B-89C8-B0A7AB09A1E4}" type="slidenum">
              <a:rPr lang="nb-NO" smtClean="0"/>
              <a:t>6</a:t>
            </a:fld>
            <a:endParaRPr lang="nb-NO" dirty="0"/>
          </a:p>
        </p:txBody>
      </p:sp>
      <p:sp>
        <p:nvSpPr>
          <p:cNvPr id="5" name="Plassholder for tekst 4">
            <a:extLst>
              <a:ext uri="{FF2B5EF4-FFF2-40B4-BE49-F238E27FC236}">
                <a16:creationId xmlns:a16="http://schemas.microsoft.com/office/drawing/2014/main" id="{E8A14538-096C-45F2-942E-D0F61759592B}"/>
              </a:ext>
            </a:extLst>
          </p:cNvPr>
          <p:cNvSpPr>
            <a:spLocks noGrp="1"/>
          </p:cNvSpPr>
          <p:nvPr>
            <p:ph type="body" sz="quarter" idx="15"/>
          </p:nvPr>
        </p:nvSpPr>
        <p:spPr/>
        <p:txBody>
          <a:bodyPr/>
          <a:lstStyle/>
          <a:p>
            <a:endParaRPr lang="nb-NO"/>
          </a:p>
        </p:txBody>
      </p:sp>
    </p:spTree>
    <p:extLst>
      <p:ext uri="{BB962C8B-B14F-4D97-AF65-F5344CB8AC3E}">
        <p14:creationId xmlns:p14="http://schemas.microsoft.com/office/powerpoint/2010/main" val="103953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3480E04-5D64-4F1B-A89C-35C7464A5318}"/>
              </a:ext>
            </a:extLst>
          </p:cNvPr>
          <p:cNvSpPr>
            <a:spLocks noGrp="1"/>
          </p:cNvSpPr>
          <p:nvPr>
            <p:ph type="title"/>
          </p:nvPr>
        </p:nvSpPr>
        <p:spPr>
          <a:xfrm>
            <a:off x="838200" y="365126"/>
            <a:ext cx="9000000" cy="868218"/>
          </a:xfrm>
        </p:spPr>
        <p:txBody>
          <a:bodyPr>
            <a:normAutofit/>
          </a:bodyPr>
          <a:lstStyle/>
          <a:p>
            <a:r>
              <a:rPr lang="nb-NO" sz="2200" b="1" dirty="0"/>
              <a:t>Hvordan skal dette praktiseres?</a:t>
            </a:r>
            <a:r>
              <a:rPr lang="nb-NO" sz="2200" dirty="0">
                <a:solidFill>
                  <a:srgbClr val="000000"/>
                </a:solidFill>
              </a:rPr>
              <a:t> </a:t>
            </a:r>
            <a:r>
              <a:rPr lang="nb-NO" sz="1800" dirty="0">
                <a:solidFill>
                  <a:srgbClr val="000000"/>
                </a:solidFill>
              </a:rPr>
              <a:t>Brev 26. november 2020:</a:t>
            </a:r>
            <a:endParaRPr lang="nb-NO" sz="1800" dirty="0"/>
          </a:p>
        </p:txBody>
      </p:sp>
      <p:sp>
        <p:nvSpPr>
          <p:cNvPr id="3" name="Plassholder for innhold 2">
            <a:extLst>
              <a:ext uri="{FF2B5EF4-FFF2-40B4-BE49-F238E27FC236}">
                <a16:creationId xmlns:a16="http://schemas.microsoft.com/office/drawing/2014/main" id="{D964BEE4-16A6-47DF-9F1A-64BD7968B7A3}"/>
              </a:ext>
            </a:extLst>
          </p:cNvPr>
          <p:cNvSpPr>
            <a:spLocks noGrp="1"/>
          </p:cNvSpPr>
          <p:nvPr>
            <p:ph idx="1"/>
          </p:nvPr>
        </p:nvSpPr>
        <p:spPr>
          <a:xfrm>
            <a:off x="846000" y="1092272"/>
            <a:ext cx="9000000" cy="4673456"/>
          </a:xfrm>
        </p:spPr>
        <p:txBody>
          <a:bodyPr/>
          <a:lstStyle/>
          <a:p>
            <a:r>
              <a:rPr lang="nb-NO" sz="1700" dirty="0">
                <a:solidFill>
                  <a:srgbClr val="000000"/>
                </a:solidFill>
                <a:latin typeface="Liberation Sans"/>
              </a:rPr>
              <a:t>Kommunen har </a:t>
            </a:r>
            <a:r>
              <a:rPr lang="nb-NO" sz="1700" dirty="0">
                <a:solidFill>
                  <a:srgbClr val="FF0000"/>
                </a:solidFill>
                <a:latin typeface="Liberation Sans"/>
              </a:rPr>
              <a:t>ingen plikt</a:t>
            </a:r>
            <a:r>
              <a:rPr lang="nb-NO" sz="1700" dirty="0">
                <a:solidFill>
                  <a:srgbClr val="000000"/>
                </a:solidFill>
                <a:latin typeface="Liberation Sans"/>
              </a:rPr>
              <a:t> etter forskriften § 5 til å gi tillatelse</a:t>
            </a:r>
          </a:p>
          <a:p>
            <a:r>
              <a:rPr lang="nb-NO" sz="1700" dirty="0">
                <a:solidFill>
                  <a:srgbClr val="000000"/>
                </a:solidFill>
                <a:latin typeface="Liberation Sans"/>
              </a:rPr>
              <a:t>Kommunene må bruke sitt </a:t>
            </a:r>
            <a:r>
              <a:rPr lang="nb-NO" sz="1700" dirty="0">
                <a:solidFill>
                  <a:srgbClr val="FF0000"/>
                </a:solidFill>
                <a:latin typeface="Liberation Sans"/>
              </a:rPr>
              <a:t>innvilgelsesskjønn</a:t>
            </a:r>
            <a:r>
              <a:rPr lang="nb-NO" sz="1700" dirty="0">
                <a:solidFill>
                  <a:srgbClr val="000000"/>
                </a:solidFill>
                <a:latin typeface="Liberation Sans"/>
              </a:rPr>
              <a:t> til å sørge for at de transporter den gir tillatelse til, foregår til </a:t>
            </a:r>
            <a:r>
              <a:rPr lang="nb-NO" sz="1700" dirty="0">
                <a:solidFill>
                  <a:srgbClr val="FF0000"/>
                </a:solidFill>
                <a:latin typeface="Liberation Sans"/>
              </a:rPr>
              <a:t>minst mulig skade og ulempe</a:t>
            </a:r>
            <a:r>
              <a:rPr lang="nb-NO" sz="1700" dirty="0">
                <a:solidFill>
                  <a:srgbClr val="000000"/>
                </a:solidFill>
                <a:latin typeface="Liberation Sans"/>
              </a:rPr>
              <a:t>. </a:t>
            </a:r>
          </a:p>
          <a:p>
            <a:r>
              <a:rPr lang="nb-NO" sz="1700" dirty="0">
                <a:solidFill>
                  <a:srgbClr val="000000"/>
                </a:solidFill>
                <a:latin typeface="Liberation Sans"/>
              </a:rPr>
              <a:t>"Dersom en hytte har flere eiere, må kommunen </a:t>
            </a:r>
            <a:r>
              <a:rPr lang="nb-NO" sz="1700" dirty="0">
                <a:solidFill>
                  <a:srgbClr val="FF0000"/>
                </a:solidFill>
                <a:latin typeface="Liberation Sans"/>
              </a:rPr>
              <a:t>se transportbehovet for eierne i sammenheng </a:t>
            </a:r>
            <a:r>
              <a:rPr lang="nb-NO" sz="1700" dirty="0">
                <a:solidFill>
                  <a:srgbClr val="000000"/>
                </a:solidFill>
                <a:latin typeface="Liberation Sans"/>
              </a:rPr>
              <a:t>og </a:t>
            </a:r>
            <a:r>
              <a:rPr lang="nb-NO" sz="1700" dirty="0">
                <a:solidFill>
                  <a:srgbClr val="FF0000"/>
                </a:solidFill>
                <a:latin typeface="Liberation Sans"/>
              </a:rPr>
              <a:t>forutsette at eierne samordner transportbehovet</a:t>
            </a:r>
            <a:r>
              <a:rPr lang="nb-NO" sz="1700" dirty="0">
                <a:solidFill>
                  <a:srgbClr val="000000"/>
                </a:solidFill>
                <a:latin typeface="Liberation Sans"/>
              </a:rPr>
              <a:t>. Kommunen må gjøre vurderinger i lys av den </a:t>
            </a:r>
            <a:r>
              <a:rPr lang="nb-NO" sz="1700" dirty="0">
                <a:solidFill>
                  <a:srgbClr val="FF0000"/>
                </a:solidFill>
                <a:latin typeface="Liberation Sans"/>
              </a:rPr>
              <a:t>samlede belastningen </a:t>
            </a:r>
            <a:r>
              <a:rPr lang="nb-NO" sz="1700" dirty="0">
                <a:solidFill>
                  <a:srgbClr val="000000"/>
                </a:solidFill>
                <a:latin typeface="Liberation Sans"/>
              </a:rPr>
              <a:t>motorferdsel kan medføre for natur, dyre- og friluftsliv i det aktuelle området". </a:t>
            </a:r>
          </a:p>
          <a:p>
            <a:r>
              <a:rPr lang="nb-NO" sz="1700" dirty="0">
                <a:solidFill>
                  <a:srgbClr val="000000"/>
                </a:solidFill>
                <a:latin typeface="Liberation Sans"/>
              </a:rPr>
              <a:t>Det bør normalt stilles </a:t>
            </a:r>
            <a:r>
              <a:rPr lang="nb-NO" sz="1700" dirty="0">
                <a:solidFill>
                  <a:srgbClr val="FF0000"/>
                </a:solidFill>
                <a:latin typeface="Liberation Sans"/>
              </a:rPr>
              <a:t>vilkår</a:t>
            </a:r>
            <a:r>
              <a:rPr lang="nb-NO" sz="1700" dirty="0">
                <a:solidFill>
                  <a:srgbClr val="000000"/>
                </a:solidFill>
                <a:latin typeface="Liberation Sans"/>
              </a:rPr>
              <a:t> til tillatelsen, ikke minst knyttet til antallet tillatte turer.</a:t>
            </a:r>
            <a:endParaRPr lang="nb-NO" sz="1700" dirty="0">
              <a:latin typeface="Liberation Sans"/>
            </a:endParaRPr>
          </a:p>
          <a:p>
            <a:r>
              <a:rPr lang="nb-NO" sz="1700" dirty="0">
                <a:solidFill>
                  <a:srgbClr val="FF0000"/>
                </a:solidFill>
                <a:latin typeface="Liberation Sans"/>
              </a:rPr>
              <a:t>Antallet turer vil ikke alene avhenge av hvor mange av eierne som formelt kan få tillatelse </a:t>
            </a:r>
            <a:r>
              <a:rPr lang="nb-NO" sz="1700" dirty="0">
                <a:solidFill>
                  <a:srgbClr val="000000"/>
                </a:solidFill>
                <a:latin typeface="Liberation Sans"/>
              </a:rPr>
              <a:t>etter regelverket. At </a:t>
            </a:r>
            <a:r>
              <a:rPr lang="nb-NO" sz="1700" i="1" dirty="0">
                <a:solidFill>
                  <a:srgbClr val="000000"/>
                </a:solidFill>
                <a:latin typeface="Liberation Sans"/>
              </a:rPr>
              <a:t>eiere </a:t>
            </a:r>
            <a:r>
              <a:rPr lang="nb-NO" sz="1700" dirty="0">
                <a:solidFill>
                  <a:srgbClr val="000000"/>
                </a:solidFill>
                <a:latin typeface="Liberation Sans"/>
              </a:rPr>
              <a:t>av en hytte kan få tillatelse kan medføre at flere kan kjøre scooter, men det må ikke bety flere scooterturer.</a:t>
            </a:r>
          </a:p>
          <a:p>
            <a:r>
              <a:rPr lang="nb-NO" sz="1700" dirty="0">
                <a:solidFill>
                  <a:srgbClr val="000000"/>
                </a:solidFill>
                <a:latin typeface="Liberation Sans"/>
              </a:rPr>
              <a:t>Tillatelsene bør utformes slik at det er mulig for politi og naturoppsyn å </a:t>
            </a:r>
            <a:r>
              <a:rPr lang="nb-NO" sz="1700" dirty="0">
                <a:solidFill>
                  <a:srgbClr val="FF0000"/>
                </a:solidFill>
                <a:latin typeface="Liberation Sans"/>
              </a:rPr>
              <a:t>kontrollere</a:t>
            </a:r>
            <a:r>
              <a:rPr lang="nb-NO" sz="1700" dirty="0">
                <a:solidFill>
                  <a:srgbClr val="000000"/>
                </a:solidFill>
                <a:latin typeface="Liberation Sans"/>
              </a:rPr>
              <a:t> i felt om kjøring skjer i samsvar med tillatelsen. Se også rundskrivet punkt 7.3.1 og 7.3.3. </a:t>
            </a:r>
          </a:p>
        </p:txBody>
      </p:sp>
      <p:sp>
        <p:nvSpPr>
          <p:cNvPr id="4" name="Plassholder for lysbildenummer 3">
            <a:extLst>
              <a:ext uri="{FF2B5EF4-FFF2-40B4-BE49-F238E27FC236}">
                <a16:creationId xmlns:a16="http://schemas.microsoft.com/office/drawing/2014/main" id="{02755B2E-C8FC-4FCD-80CB-BD2E65CE8BC6}"/>
              </a:ext>
            </a:extLst>
          </p:cNvPr>
          <p:cNvSpPr>
            <a:spLocks noGrp="1"/>
          </p:cNvSpPr>
          <p:nvPr>
            <p:ph type="sldNum" sz="quarter" idx="12"/>
          </p:nvPr>
        </p:nvSpPr>
        <p:spPr/>
        <p:txBody>
          <a:bodyPr/>
          <a:lstStyle/>
          <a:p>
            <a:fld id="{CBF60C1B-21D4-425B-89C8-B0A7AB09A1E4}" type="slidenum">
              <a:rPr lang="nb-NO" smtClean="0"/>
              <a:t>7</a:t>
            </a:fld>
            <a:endParaRPr lang="nb-NO" dirty="0"/>
          </a:p>
        </p:txBody>
      </p:sp>
      <p:sp>
        <p:nvSpPr>
          <p:cNvPr id="5" name="Plassholder for tekst 4">
            <a:extLst>
              <a:ext uri="{FF2B5EF4-FFF2-40B4-BE49-F238E27FC236}">
                <a16:creationId xmlns:a16="http://schemas.microsoft.com/office/drawing/2014/main" id="{3EDBDA04-2FE0-40E9-AC65-900C53E7A50C}"/>
              </a:ext>
            </a:extLst>
          </p:cNvPr>
          <p:cNvSpPr>
            <a:spLocks noGrp="1"/>
          </p:cNvSpPr>
          <p:nvPr>
            <p:ph type="body" sz="quarter" idx="15"/>
          </p:nvPr>
        </p:nvSpPr>
        <p:spPr/>
        <p:txBody>
          <a:bodyPr/>
          <a:lstStyle/>
          <a:p>
            <a:endParaRPr lang="nb-NO"/>
          </a:p>
        </p:txBody>
      </p:sp>
    </p:spTree>
    <p:extLst>
      <p:ext uri="{BB962C8B-B14F-4D97-AF65-F5344CB8AC3E}">
        <p14:creationId xmlns:p14="http://schemas.microsoft.com/office/powerpoint/2010/main" val="3766679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48147DD-7363-4F64-A53B-3535EC01B1F6}"/>
              </a:ext>
            </a:extLst>
          </p:cNvPr>
          <p:cNvSpPr>
            <a:spLocks noGrp="1"/>
          </p:cNvSpPr>
          <p:nvPr>
            <p:ph type="title"/>
          </p:nvPr>
        </p:nvSpPr>
        <p:spPr>
          <a:xfrm>
            <a:off x="838200" y="365126"/>
            <a:ext cx="9000000" cy="910002"/>
          </a:xfrm>
        </p:spPr>
        <p:txBody>
          <a:bodyPr/>
          <a:lstStyle/>
          <a:p>
            <a:r>
              <a:rPr lang="nb-NO" sz="2000" dirty="0"/>
              <a:t>Ytterligere presiseringer i brev fra KLD 4. januar 2021</a:t>
            </a:r>
          </a:p>
        </p:txBody>
      </p:sp>
      <p:sp>
        <p:nvSpPr>
          <p:cNvPr id="3" name="Plassholder for innhold 2">
            <a:extLst>
              <a:ext uri="{FF2B5EF4-FFF2-40B4-BE49-F238E27FC236}">
                <a16:creationId xmlns:a16="http://schemas.microsoft.com/office/drawing/2014/main" id="{9D4937BA-2151-4EEA-B7A3-6B2D3323BB3C}"/>
              </a:ext>
            </a:extLst>
          </p:cNvPr>
          <p:cNvSpPr>
            <a:spLocks noGrp="1"/>
          </p:cNvSpPr>
          <p:nvPr>
            <p:ph idx="1"/>
          </p:nvPr>
        </p:nvSpPr>
        <p:spPr>
          <a:xfrm>
            <a:off x="846000" y="1275128"/>
            <a:ext cx="9000000" cy="4351338"/>
          </a:xfrm>
        </p:spPr>
        <p:txBody>
          <a:bodyPr/>
          <a:lstStyle/>
          <a:p>
            <a:r>
              <a:rPr lang="nb-NO" dirty="0"/>
              <a:t>Alle som har en eierandel i hytta kan søke etter bestemmelsen.</a:t>
            </a:r>
          </a:p>
          <a:p>
            <a:r>
              <a:rPr lang="nb-NO" dirty="0"/>
              <a:t>Eierforholdet er uavhengig av hva slags relasjon det er mellom eierne (familie, venner)</a:t>
            </a:r>
          </a:p>
          <a:p>
            <a:r>
              <a:rPr lang="nb-NO" dirty="0"/>
              <a:t>Potensielt sett kan mange søke. </a:t>
            </a:r>
          </a:p>
          <a:p>
            <a:r>
              <a:rPr lang="nb-NO" dirty="0"/>
              <a:t>Det må være en realitet i behovet for transport: tillatelse gjelder frakt av bagasje og utstyr</a:t>
            </a:r>
          </a:p>
          <a:p>
            <a:r>
              <a:rPr lang="nb-NO" dirty="0"/>
              <a:t>Omfanget av tillatelser må vurderes opp mot belastningen på dyre- og friluftslivet. </a:t>
            </a:r>
          </a:p>
          <a:p>
            <a:r>
              <a:rPr lang="nb-NO" dirty="0"/>
              <a:t>Kommunen må forsikre seg om at søker faktisk er eier. Ingen krav til hvordan det skjer, men det vurderes som mest praktisk å forholde seg til grunnboka.  </a:t>
            </a:r>
          </a:p>
          <a:p>
            <a:pPr marL="0" indent="0">
              <a:buNone/>
            </a:pPr>
            <a:endParaRPr lang="nb-NO" dirty="0"/>
          </a:p>
        </p:txBody>
      </p:sp>
      <p:sp>
        <p:nvSpPr>
          <p:cNvPr id="4" name="Plassholder for lysbildenummer 3">
            <a:extLst>
              <a:ext uri="{FF2B5EF4-FFF2-40B4-BE49-F238E27FC236}">
                <a16:creationId xmlns:a16="http://schemas.microsoft.com/office/drawing/2014/main" id="{9501F3A7-0931-4B28-8A75-284F4C545ED9}"/>
              </a:ext>
            </a:extLst>
          </p:cNvPr>
          <p:cNvSpPr>
            <a:spLocks noGrp="1"/>
          </p:cNvSpPr>
          <p:nvPr>
            <p:ph type="sldNum" sz="quarter" idx="12"/>
          </p:nvPr>
        </p:nvSpPr>
        <p:spPr/>
        <p:txBody>
          <a:bodyPr/>
          <a:lstStyle/>
          <a:p>
            <a:fld id="{CBF60C1B-21D4-425B-89C8-B0A7AB09A1E4}" type="slidenum">
              <a:rPr lang="nb-NO" smtClean="0"/>
              <a:t>8</a:t>
            </a:fld>
            <a:endParaRPr lang="nb-NO" dirty="0"/>
          </a:p>
        </p:txBody>
      </p:sp>
      <p:sp>
        <p:nvSpPr>
          <p:cNvPr id="5" name="Plassholder for tekst 4">
            <a:extLst>
              <a:ext uri="{FF2B5EF4-FFF2-40B4-BE49-F238E27FC236}">
                <a16:creationId xmlns:a16="http://schemas.microsoft.com/office/drawing/2014/main" id="{C1EFC400-C6B3-4F44-9774-8B1E472D4F9C}"/>
              </a:ext>
            </a:extLst>
          </p:cNvPr>
          <p:cNvSpPr>
            <a:spLocks noGrp="1"/>
          </p:cNvSpPr>
          <p:nvPr>
            <p:ph type="body" sz="quarter" idx="15"/>
          </p:nvPr>
        </p:nvSpPr>
        <p:spPr/>
        <p:txBody>
          <a:bodyPr/>
          <a:lstStyle/>
          <a:p>
            <a:endParaRPr lang="nb-NO"/>
          </a:p>
        </p:txBody>
      </p:sp>
    </p:spTree>
    <p:extLst>
      <p:ext uri="{BB962C8B-B14F-4D97-AF65-F5344CB8AC3E}">
        <p14:creationId xmlns:p14="http://schemas.microsoft.com/office/powerpoint/2010/main" val="2605232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B993FB0-B551-496F-94DD-EEAAC0567938}"/>
              </a:ext>
            </a:extLst>
          </p:cNvPr>
          <p:cNvSpPr>
            <a:spLocks noGrp="1"/>
          </p:cNvSpPr>
          <p:nvPr>
            <p:ph type="title"/>
          </p:nvPr>
        </p:nvSpPr>
        <p:spPr>
          <a:xfrm>
            <a:off x="838199" y="365125"/>
            <a:ext cx="9965267" cy="1325563"/>
          </a:xfrm>
        </p:spPr>
        <p:txBody>
          <a:bodyPr>
            <a:normAutofit/>
          </a:bodyPr>
          <a:lstStyle/>
          <a:p>
            <a:r>
              <a:rPr lang="nb-NO" dirty="0"/>
              <a:t>Hvordan skal dette praktiseres - oppsummering </a:t>
            </a:r>
            <a:endParaRPr lang="nb-NO" sz="2000" dirty="0"/>
          </a:p>
        </p:txBody>
      </p:sp>
      <p:sp>
        <p:nvSpPr>
          <p:cNvPr id="3" name="Plassholder for innhold 2">
            <a:extLst>
              <a:ext uri="{FF2B5EF4-FFF2-40B4-BE49-F238E27FC236}">
                <a16:creationId xmlns:a16="http://schemas.microsoft.com/office/drawing/2014/main" id="{2E280C68-8488-44E1-A016-7FF8B749F748}"/>
              </a:ext>
            </a:extLst>
          </p:cNvPr>
          <p:cNvSpPr>
            <a:spLocks noGrp="1"/>
          </p:cNvSpPr>
          <p:nvPr>
            <p:ph idx="1"/>
          </p:nvPr>
        </p:nvSpPr>
        <p:spPr>
          <a:xfrm>
            <a:off x="854467" y="1500578"/>
            <a:ext cx="9000000" cy="4351338"/>
          </a:xfrm>
        </p:spPr>
        <p:txBody>
          <a:bodyPr/>
          <a:lstStyle/>
          <a:p>
            <a:r>
              <a:rPr lang="nb-NO" dirty="0"/>
              <a:t>Kommunen har et innvilgelsesskjønn: har ikke plikt til å innvilge søknader. </a:t>
            </a:r>
          </a:p>
          <a:p>
            <a:r>
              <a:rPr lang="nb-NO" dirty="0"/>
              <a:t>Transportbehovet til eierne må ses i sammenheng</a:t>
            </a:r>
          </a:p>
          <a:p>
            <a:r>
              <a:rPr lang="nb-NO" dirty="0"/>
              <a:t>Vurdere: hva er det reelle transportbehovet av bagasje og utstyr?</a:t>
            </a:r>
          </a:p>
          <a:p>
            <a:r>
              <a:rPr lang="nb-NO" dirty="0"/>
              <a:t>Hvordan sikre at man gir lovlige tillatelser? Sett vilkår! </a:t>
            </a:r>
          </a:p>
          <a:p>
            <a:endParaRPr lang="nb-NO" dirty="0"/>
          </a:p>
        </p:txBody>
      </p:sp>
      <p:sp>
        <p:nvSpPr>
          <p:cNvPr id="4" name="Plassholder for lysbildenummer 3">
            <a:extLst>
              <a:ext uri="{FF2B5EF4-FFF2-40B4-BE49-F238E27FC236}">
                <a16:creationId xmlns:a16="http://schemas.microsoft.com/office/drawing/2014/main" id="{0E7762EB-1465-470A-BE85-BD92A6BA3384}"/>
              </a:ext>
            </a:extLst>
          </p:cNvPr>
          <p:cNvSpPr>
            <a:spLocks noGrp="1"/>
          </p:cNvSpPr>
          <p:nvPr>
            <p:ph type="sldNum" sz="quarter" idx="12"/>
          </p:nvPr>
        </p:nvSpPr>
        <p:spPr/>
        <p:txBody>
          <a:bodyPr/>
          <a:lstStyle/>
          <a:p>
            <a:fld id="{CBF60C1B-21D4-425B-89C8-B0A7AB09A1E4}" type="slidenum">
              <a:rPr lang="nb-NO" smtClean="0"/>
              <a:t>9</a:t>
            </a:fld>
            <a:endParaRPr lang="nb-NO" dirty="0"/>
          </a:p>
        </p:txBody>
      </p:sp>
      <p:sp>
        <p:nvSpPr>
          <p:cNvPr id="5" name="Plassholder for tekst 4">
            <a:extLst>
              <a:ext uri="{FF2B5EF4-FFF2-40B4-BE49-F238E27FC236}">
                <a16:creationId xmlns:a16="http://schemas.microsoft.com/office/drawing/2014/main" id="{1D6F962B-CE19-4231-A55F-16A742B5AF90}"/>
              </a:ext>
            </a:extLst>
          </p:cNvPr>
          <p:cNvSpPr>
            <a:spLocks noGrp="1"/>
          </p:cNvSpPr>
          <p:nvPr>
            <p:ph type="body" sz="quarter" idx="15"/>
          </p:nvPr>
        </p:nvSpPr>
        <p:spPr/>
        <p:txBody>
          <a:bodyPr/>
          <a:lstStyle/>
          <a:p>
            <a:endParaRPr lang="nb-NO"/>
          </a:p>
        </p:txBody>
      </p:sp>
    </p:spTree>
    <p:extLst>
      <p:ext uri="{BB962C8B-B14F-4D97-AF65-F5344CB8AC3E}">
        <p14:creationId xmlns:p14="http://schemas.microsoft.com/office/powerpoint/2010/main" val="1594177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KLD">
  <a:themeElements>
    <a:clrScheme name="KLD">
      <a:dk1>
        <a:srgbClr val="000000"/>
      </a:dk1>
      <a:lt1>
        <a:srgbClr val="FFFFFF"/>
      </a:lt1>
      <a:dk2>
        <a:srgbClr val="003761"/>
      </a:dk2>
      <a:lt2>
        <a:srgbClr val="FFFFFF"/>
      </a:lt2>
      <a:accent1>
        <a:srgbClr val="009AAD"/>
      </a:accent1>
      <a:accent2>
        <a:srgbClr val="CE626F"/>
      </a:accent2>
      <a:accent3>
        <a:srgbClr val="C9C2BF"/>
      </a:accent3>
      <a:accent4>
        <a:srgbClr val="6EA541"/>
      </a:accent4>
      <a:accent5>
        <a:srgbClr val="695387"/>
      </a:accent5>
      <a:accent6>
        <a:srgbClr val="EC7838"/>
      </a:accent6>
      <a:hlink>
        <a:srgbClr val="30A5FF"/>
      </a:hlink>
      <a:folHlink>
        <a:srgbClr val="FF6875"/>
      </a:folHlink>
    </a:clrScheme>
    <a:fontScheme name="TESTFONTE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LD" id="{A3D3B631-F42C-4009-9679-58CFB0D3EC96}" vid="{C1E10731-94B8-43CC-9A48-57A10E307FF9}"/>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2508</TotalTime>
  <Words>954</Words>
  <Application>Microsoft Office PowerPoint</Application>
  <PresentationFormat>Widescreen</PresentationFormat>
  <Paragraphs>79</Paragraphs>
  <Slides>13</Slides>
  <Notes>7</Notes>
  <HiddenSlides>0</HiddenSlides>
  <MMClips>0</MMClips>
  <ScaleCrop>false</ScaleCrop>
  <HeadingPairs>
    <vt:vector size="6" baseType="variant">
      <vt:variant>
        <vt:lpstr>Brukte skrifter</vt:lpstr>
      </vt:variant>
      <vt:variant>
        <vt:i4>4</vt:i4>
      </vt:variant>
      <vt:variant>
        <vt:lpstr>Tema</vt:lpstr>
      </vt:variant>
      <vt:variant>
        <vt:i4>1</vt:i4>
      </vt:variant>
      <vt:variant>
        <vt:lpstr>Lysbildetitler</vt:lpstr>
      </vt:variant>
      <vt:variant>
        <vt:i4>13</vt:i4>
      </vt:variant>
    </vt:vector>
  </HeadingPairs>
  <TitlesOfParts>
    <vt:vector size="18" baseType="lpstr">
      <vt:lpstr>Arial</vt:lpstr>
      <vt:lpstr>Calibri</vt:lpstr>
      <vt:lpstr>Liberation Sans</vt:lpstr>
      <vt:lpstr>Open Sans</vt:lpstr>
      <vt:lpstr>KLD</vt:lpstr>
      <vt:lpstr>PowerPoint-presentasjon</vt:lpstr>
      <vt:lpstr>Tolkning av "eier"</vt:lpstr>
      <vt:lpstr>Ordlyd før oktober 2020 : </vt:lpstr>
      <vt:lpstr>Dagens ordlyd: </vt:lpstr>
      <vt:lpstr>Tolkning av "eier"</vt:lpstr>
      <vt:lpstr>Bakgrunn for justert tolkning</vt:lpstr>
      <vt:lpstr>Hvordan skal dette praktiseres? Brev 26. november 2020:</vt:lpstr>
      <vt:lpstr>Ytterligere presiseringer i brev fra KLD 4. januar 2021</vt:lpstr>
      <vt:lpstr>Hvordan skal dette praktiseres - oppsummering </vt:lpstr>
      <vt:lpstr>Andre særlige spørsmål </vt:lpstr>
      <vt:lpstr>Andre endringer i regelverket Prop. 20 L (2020-2021), Innst. 220 L (2020-2021), Lovvedtak 73 (2020-2021) </vt:lpstr>
      <vt:lpstr>PowerPoint-presentasjon</vt:lpstr>
      <vt:lpstr>PowerPoint-presentasjon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Svånå Karin Maria</dc:creator>
  <cp:lastModifiedBy>Svånå Karin Maria</cp:lastModifiedBy>
  <cp:revision>115</cp:revision>
  <dcterms:created xsi:type="dcterms:W3CDTF">2021-02-16T09:07:51Z</dcterms:created>
  <dcterms:modified xsi:type="dcterms:W3CDTF">2021-05-11T14:58:17Z</dcterms:modified>
</cp:coreProperties>
</file>