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60" r:id="rId6"/>
    <p:sldId id="263" r:id="rId7"/>
    <p:sldId id="262" r:id="rId8"/>
    <p:sldId id="264" r:id="rId9"/>
    <p:sldId id="266" r:id="rId10"/>
    <p:sldId id="267" r:id="rId11"/>
    <p:sldId id="261" r:id="rId12"/>
    <p:sldId id="265" r:id="rId13"/>
    <p:sldId id="276" r:id="rId14"/>
    <p:sldId id="275" r:id="rId15"/>
    <p:sldId id="259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0E3420-83F9-4822-8C70-31BC72C2255B}" v="297" dt="2022-06-15T05:38:20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5822" autoAdjust="0"/>
  </p:normalViewPr>
  <p:slideViewPr>
    <p:cSldViewPr snapToGrid="0">
      <p:cViewPr varScale="1">
        <p:scale>
          <a:sx n="155" d="100"/>
          <a:sy n="155" d="100"/>
        </p:scale>
        <p:origin x="390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e Sundelin Morottaja" userId="acc6fa8d-99e1-4d72-8b78-d6989313661a" providerId="ADAL" clId="{DE0E3420-83F9-4822-8C70-31BC72C2255B}"/>
    <pc:docChg chg="undo custSel addSld delSld modSld">
      <pc:chgData name="Lise Sundelin Morottaja" userId="acc6fa8d-99e1-4d72-8b78-d6989313661a" providerId="ADAL" clId="{DE0E3420-83F9-4822-8C70-31BC72C2255B}" dt="2022-06-16T06:18:21.303" v="1414" actId="20577"/>
      <pc:docMkLst>
        <pc:docMk/>
      </pc:docMkLst>
      <pc:sldChg chg="addSp delSp modSp mod">
        <pc:chgData name="Lise Sundelin Morottaja" userId="acc6fa8d-99e1-4d72-8b78-d6989313661a" providerId="ADAL" clId="{DE0E3420-83F9-4822-8C70-31BC72C2255B}" dt="2022-06-16T05:45:50.912" v="1400" actId="20577"/>
        <pc:sldMkLst>
          <pc:docMk/>
          <pc:sldMk cId="1415564062" sldId="261"/>
        </pc:sldMkLst>
        <pc:spChg chg="add del mod">
          <ac:chgData name="Lise Sundelin Morottaja" userId="acc6fa8d-99e1-4d72-8b78-d6989313661a" providerId="ADAL" clId="{DE0E3420-83F9-4822-8C70-31BC72C2255B}" dt="2022-06-08T11:32:07.565" v="51"/>
          <ac:spMkLst>
            <pc:docMk/>
            <pc:sldMk cId="1415564062" sldId="261"/>
            <ac:spMk id="2" creationId="{817A7010-9C95-71A1-F5BF-0D1B8DC71460}"/>
          </ac:spMkLst>
        </pc:spChg>
        <pc:spChg chg="mod">
          <ac:chgData name="Lise Sundelin Morottaja" userId="acc6fa8d-99e1-4d72-8b78-d6989313661a" providerId="ADAL" clId="{DE0E3420-83F9-4822-8C70-31BC72C2255B}" dt="2022-06-16T05:45:50.912" v="1400" actId="20577"/>
          <ac:spMkLst>
            <pc:docMk/>
            <pc:sldMk cId="1415564062" sldId="261"/>
            <ac:spMk id="5" creationId="{EA2AFA7D-D5BC-7037-112E-F58DB6A4DB0E}"/>
          </ac:spMkLst>
        </pc:spChg>
        <pc:spChg chg="add del">
          <ac:chgData name="Lise Sundelin Morottaja" userId="acc6fa8d-99e1-4d72-8b78-d6989313661a" providerId="ADAL" clId="{DE0E3420-83F9-4822-8C70-31BC72C2255B}" dt="2022-06-08T11:31:41.917" v="49"/>
          <ac:spMkLst>
            <pc:docMk/>
            <pc:sldMk cId="1415564062" sldId="261"/>
            <ac:spMk id="6" creationId="{9B961770-3D87-1771-BCE7-E30233210ED4}"/>
          </ac:spMkLst>
        </pc:spChg>
        <pc:spChg chg="mod">
          <ac:chgData name="Lise Sundelin Morottaja" userId="acc6fa8d-99e1-4d72-8b78-d6989313661a" providerId="ADAL" clId="{DE0E3420-83F9-4822-8C70-31BC72C2255B}" dt="2022-06-08T11:32:23.617" v="56" actId="20577"/>
          <ac:spMkLst>
            <pc:docMk/>
            <pc:sldMk cId="1415564062" sldId="261"/>
            <ac:spMk id="7" creationId="{9AB048D3-793F-23D6-9928-539A887E1A70}"/>
          </ac:spMkLst>
        </pc:spChg>
        <pc:picChg chg="add del mod">
          <ac:chgData name="Lise Sundelin Morottaja" userId="acc6fa8d-99e1-4d72-8b78-d6989313661a" providerId="ADAL" clId="{DE0E3420-83F9-4822-8C70-31BC72C2255B}" dt="2022-06-08T11:30:41.385" v="31"/>
          <ac:picMkLst>
            <pc:docMk/>
            <pc:sldMk cId="1415564062" sldId="261"/>
            <ac:picMk id="1026" creationId="{351387A1-77CA-3EDE-1ACF-5BB40D880771}"/>
          </ac:picMkLst>
        </pc:picChg>
        <pc:picChg chg="add del mod">
          <ac:chgData name="Lise Sundelin Morottaja" userId="acc6fa8d-99e1-4d72-8b78-d6989313661a" providerId="ADAL" clId="{DE0E3420-83F9-4822-8C70-31BC72C2255B}" dt="2022-06-08T11:31:39.930" v="48" actId="478"/>
          <ac:picMkLst>
            <pc:docMk/>
            <pc:sldMk cId="1415564062" sldId="261"/>
            <ac:picMk id="1028" creationId="{0854CF34-7E76-22DE-8229-3AD919926971}"/>
          </ac:picMkLst>
        </pc:picChg>
        <pc:picChg chg="add del mod">
          <ac:chgData name="Lise Sundelin Morottaja" userId="acc6fa8d-99e1-4d72-8b78-d6989313661a" providerId="ADAL" clId="{DE0E3420-83F9-4822-8C70-31BC72C2255B}" dt="2022-06-08T11:32:04.377" v="50" actId="478"/>
          <ac:picMkLst>
            <pc:docMk/>
            <pc:sldMk cId="1415564062" sldId="261"/>
            <ac:picMk id="1030" creationId="{6E50BF2B-34E6-9949-F4F2-142FA62B971D}"/>
          </ac:picMkLst>
        </pc:picChg>
        <pc:picChg chg="add mod">
          <ac:chgData name="Lise Sundelin Morottaja" userId="acc6fa8d-99e1-4d72-8b78-d6989313661a" providerId="ADAL" clId="{DE0E3420-83F9-4822-8C70-31BC72C2255B}" dt="2022-06-08T11:32:07.565" v="51"/>
          <ac:picMkLst>
            <pc:docMk/>
            <pc:sldMk cId="1415564062" sldId="261"/>
            <ac:picMk id="1032" creationId="{24CEA392-44E3-336D-9B86-F8DD8559BFCC}"/>
          </ac:picMkLst>
        </pc:picChg>
      </pc:sldChg>
      <pc:sldChg chg="modSp mod">
        <pc:chgData name="Lise Sundelin Morottaja" userId="acc6fa8d-99e1-4d72-8b78-d6989313661a" providerId="ADAL" clId="{DE0E3420-83F9-4822-8C70-31BC72C2255B}" dt="2022-06-16T06:18:21.303" v="1414" actId="20577"/>
        <pc:sldMkLst>
          <pc:docMk/>
          <pc:sldMk cId="2973604714" sldId="263"/>
        </pc:sldMkLst>
        <pc:spChg chg="mod">
          <ac:chgData name="Lise Sundelin Morottaja" userId="acc6fa8d-99e1-4d72-8b78-d6989313661a" providerId="ADAL" clId="{DE0E3420-83F9-4822-8C70-31BC72C2255B}" dt="2022-06-16T06:18:21.303" v="1414" actId="20577"/>
          <ac:spMkLst>
            <pc:docMk/>
            <pc:sldMk cId="2973604714" sldId="263"/>
            <ac:spMk id="2" creationId="{8CD5BCCE-F1DC-E806-3E46-FD5001DC6C0C}"/>
          </ac:spMkLst>
        </pc:spChg>
        <pc:spChg chg="mod">
          <ac:chgData name="Lise Sundelin Morottaja" userId="acc6fa8d-99e1-4d72-8b78-d6989313661a" providerId="ADAL" clId="{DE0E3420-83F9-4822-8C70-31BC72C2255B}" dt="2022-06-15T06:35:29.238" v="1386" actId="20577"/>
          <ac:spMkLst>
            <pc:docMk/>
            <pc:sldMk cId="2973604714" sldId="263"/>
            <ac:spMk id="5" creationId="{B495A30A-3071-52CF-3303-D6ABCDDC2F82}"/>
          </ac:spMkLst>
        </pc:spChg>
      </pc:sldChg>
      <pc:sldChg chg="addSp delSp modSp mod">
        <pc:chgData name="Lise Sundelin Morottaja" userId="acc6fa8d-99e1-4d72-8b78-d6989313661a" providerId="ADAL" clId="{DE0E3420-83F9-4822-8C70-31BC72C2255B}" dt="2022-06-08T11:41:35.994" v="257" actId="20577"/>
        <pc:sldMkLst>
          <pc:docMk/>
          <pc:sldMk cId="2145223451" sldId="264"/>
        </pc:sldMkLst>
        <pc:spChg chg="mod">
          <ac:chgData name="Lise Sundelin Morottaja" userId="acc6fa8d-99e1-4d72-8b78-d6989313661a" providerId="ADAL" clId="{DE0E3420-83F9-4822-8C70-31BC72C2255B}" dt="2022-06-08T11:41:35.994" v="257" actId="20577"/>
          <ac:spMkLst>
            <pc:docMk/>
            <pc:sldMk cId="2145223451" sldId="264"/>
            <ac:spMk id="2" creationId="{37B7EE94-5DED-780E-EC80-E0100114E708}"/>
          </ac:spMkLst>
        </pc:spChg>
        <pc:spChg chg="add del">
          <ac:chgData name="Lise Sundelin Morottaja" userId="acc6fa8d-99e1-4d72-8b78-d6989313661a" providerId="ADAL" clId="{DE0E3420-83F9-4822-8C70-31BC72C2255B}" dt="2022-06-08T11:33:58.308" v="63"/>
          <ac:spMkLst>
            <pc:docMk/>
            <pc:sldMk cId="2145223451" sldId="264"/>
            <ac:spMk id="3" creationId="{FFA99E2F-DAC0-C5DA-AAB7-2C975B697E29}"/>
          </ac:spMkLst>
        </pc:spChg>
        <pc:spChg chg="mod">
          <ac:chgData name="Lise Sundelin Morottaja" userId="acc6fa8d-99e1-4d72-8b78-d6989313661a" providerId="ADAL" clId="{DE0E3420-83F9-4822-8C70-31BC72C2255B}" dt="2022-06-08T11:35:40.461" v="86" actId="14100"/>
          <ac:spMkLst>
            <pc:docMk/>
            <pc:sldMk cId="2145223451" sldId="264"/>
            <ac:spMk id="4" creationId="{0CC9DE9B-68D4-69AA-3FCB-24720B7C4021}"/>
          </ac:spMkLst>
        </pc:spChg>
        <pc:spChg chg="mod">
          <ac:chgData name="Lise Sundelin Morottaja" userId="acc6fa8d-99e1-4d72-8b78-d6989313661a" providerId="ADAL" clId="{DE0E3420-83F9-4822-8C70-31BC72C2255B}" dt="2022-06-08T11:34:48.671" v="72" actId="20577"/>
          <ac:spMkLst>
            <pc:docMk/>
            <pc:sldMk cId="2145223451" sldId="264"/>
            <ac:spMk id="5" creationId="{62B19C73-2641-7250-3D29-ED1156CADDDF}"/>
          </ac:spMkLst>
        </pc:spChg>
        <pc:spChg chg="add del mod">
          <ac:chgData name="Lise Sundelin Morottaja" userId="acc6fa8d-99e1-4d72-8b78-d6989313661a" providerId="ADAL" clId="{DE0E3420-83F9-4822-8C70-31BC72C2255B}" dt="2022-06-08T11:33:28.549" v="62"/>
          <ac:spMkLst>
            <pc:docMk/>
            <pc:sldMk cId="2145223451" sldId="264"/>
            <ac:spMk id="6" creationId="{11DB05F1-A0EE-6576-7E25-736C7E502ECA}"/>
          </ac:spMkLst>
        </pc:spChg>
        <pc:spChg chg="add del mod">
          <ac:chgData name="Lise Sundelin Morottaja" userId="acc6fa8d-99e1-4d72-8b78-d6989313661a" providerId="ADAL" clId="{DE0E3420-83F9-4822-8C70-31BC72C2255B}" dt="2022-06-08T11:33:28.034" v="61"/>
          <ac:spMkLst>
            <pc:docMk/>
            <pc:sldMk cId="2145223451" sldId="264"/>
            <ac:spMk id="7" creationId="{04B6DE11-1E27-B512-A9F5-8590C3C80B3F}"/>
          </ac:spMkLst>
        </pc:spChg>
        <pc:spChg chg="add del mod">
          <ac:chgData name="Lise Sundelin Morottaja" userId="acc6fa8d-99e1-4d72-8b78-d6989313661a" providerId="ADAL" clId="{DE0E3420-83F9-4822-8C70-31BC72C2255B}" dt="2022-06-08T11:34:24.822" v="65"/>
          <ac:spMkLst>
            <pc:docMk/>
            <pc:sldMk cId="2145223451" sldId="264"/>
            <ac:spMk id="8" creationId="{DBD61C66-0876-6DA8-0950-135EF47589FF}"/>
          </ac:spMkLst>
        </pc:spChg>
        <pc:picChg chg="add mod">
          <ac:chgData name="Lise Sundelin Morottaja" userId="acc6fa8d-99e1-4d72-8b78-d6989313661a" providerId="ADAL" clId="{DE0E3420-83F9-4822-8C70-31BC72C2255B}" dt="2022-06-08T11:35:59.818" v="101" actId="1076"/>
          <ac:picMkLst>
            <pc:docMk/>
            <pc:sldMk cId="2145223451" sldId="264"/>
            <ac:picMk id="11" creationId="{8654AF42-3150-1C5E-DF0B-17B3A7943063}"/>
          </ac:picMkLst>
        </pc:picChg>
        <pc:picChg chg="add mod">
          <ac:chgData name="Lise Sundelin Morottaja" userId="acc6fa8d-99e1-4d72-8b78-d6989313661a" providerId="ADAL" clId="{DE0E3420-83F9-4822-8C70-31BC72C2255B}" dt="2022-06-08T11:36:01.928" v="102" actId="1076"/>
          <ac:picMkLst>
            <pc:docMk/>
            <pc:sldMk cId="2145223451" sldId="264"/>
            <ac:picMk id="12" creationId="{8174AFE6-8D98-F67F-CC65-E06B07EA21B3}"/>
          </ac:picMkLst>
        </pc:picChg>
        <pc:picChg chg="add mod">
          <ac:chgData name="Lise Sundelin Morottaja" userId="acc6fa8d-99e1-4d72-8b78-d6989313661a" providerId="ADAL" clId="{DE0E3420-83F9-4822-8C70-31BC72C2255B}" dt="2022-06-08T11:35:57.268" v="100" actId="1076"/>
          <ac:picMkLst>
            <pc:docMk/>
            <pc:sldMk cId="2145223451" sldId="264"/>
            <ac:picMk id="13" creationId="{4A980B1D-FAB9-E75F-B22F-D6FC68953AC3}"/>
          </ac:picMkLst>
        </pc:picChg>
        <pc:picChg chg="add mod">
          <ac:chgData name="Lise Sundelin Morottaja" userId="acc6fa8d-99e1-4d72-8b78-d6989313661a" providerId="ADAL" clId="{DE0E3420-83F9-4822-8C70-31BC72C2255B}" dt="2022-06-08T11:36:20.991" v="107" actId="1076"/>
          <ac:picMkLst>
            <pc:docMk/>
            <pc:sldMk cId="2145223451" sldId="264"/>
            <ac:picMk id="14" creationId="{F7D15101-2FB1-570F-FDED-FDE614660748}"/>
          </ac:picMkLst>
        </pc:picChg>
        <pc:picChg chg="add mod">
          <ac:chgData name="Lise Sundelin Morottaja" userId="acc6fa8d-99e1-4d72-8b78-d6989313661a" providerId="ADAL" clId="{DE0E3420-83F9-4822-8C70-31BC72C2255B}" dt="2022-06-08T11:36:43.522" v="110" actId="1076"/>
          <ac:picMkLst>
            <pc:docMk/>
            <pc:sldMk cId="2145223451" sldId="264"/>
            <ac:picMk id="15" creationId="{463F822D-68E6-7C7B-AC14-329C1988A848}"/>
          </ac:picMkLst>
        </pc:picChg>
        <pc:picChg chg="add del mod">
          <ac:chgData name="Lise Sundelin Morottaja" userId="acc6fa8d-99e1-4d72-8b78-d6989313661a" providerId="ADAL" clId="{DE0E3420-83F9-4822-8C70-31BC72C2255B}" dt="2022-06-08T11:34:22.705" v="64" actId="478"/>
          <ac:picMkLst>
            <pc:docMk/>
            <pc:sldMk cId="2145223451" sldId="264"/>
            <ac:picMk id="2054" creationId="{42755D95-1ACF-B0C7-B838-F47C2D5ACD54}"/>
          </ac:picMkLst>
        </pc:picChg>
        <pc:picChg chg="add mod">
          <ac:chgData name="Lise Sundelin Morottaja" userId="acc6fa8d-99e1-4d72-8b78-d6989313661a" providerId="ADAL" clId="{DE0E3420-83F9-4822-8C70-31BC72C2255B}" dt="2022-06-08T11:34:24.822" v="65"/>
          <ac:picMkLst>
            <pc:docMk/>
            <pc:sldMk cId="2145223451" sldId="264"/>
            <ac:picMk id="2056" creationId="{F0E051C7-DE0D-18A8-CC9B-9EC037CC7643}"/>
          </ac:picMkLst>
        </pc:picChg>
      </pc:sldChg>
      <pc:sldChg chg="addSp delSp modSp new mod modClrScheme chgLayout">
        <pc:chgData name="Lise Sundelin Morottaja" userId="acc6fa8d-99e1-4d72-8b78-d6989313661a" providerId="ADAL" clId="{DE0E3420-83F9-4822-8C70-31BC72C2255B}" dt="2022-06-08T11:40:29.666" v="182" actId="20577"/>
        <pc:sldMkLst>
          <pc:docMk/>
          <pc:sldMk cId="643366146" sldId="265"/>
        </pc:sldMkLst>
        <pc:spChg chg="del">
          <ac:chgData name="Lise Sundelin Morottaja" userId="acc6fa8d-99e1-4d72-8b78-d6989313661a" providerId="ADAL" clId="{DE0E3420-83F9-4822-8C70-31BC72C2255B}" dt="2022-06-08T11:38:55.175" v="121" actId="700"/>
          <ac:spMkLst>
            <pc:docMk/>
            <pc:sldMk cId="643366146" sldId="265"/>
            <ac:spMk id="2" creationId="{E564AB25-B0BC-4915-1F40-4788CDF0331A}"/>
          </ac:spMkLst>
        </pc:spChg>
        <pc:spChg chg="del">
          <ac:chgData name="Lise Sundelin Morottaja" userId="acc6fa8d-99e1-4d72-8b78-d6989313661a" providerId="ADAL" clId="{DE0E3420-83F9-4822-8C70-31BC72C2255B}" dt="2022-06-08T11:38:55.175" v="121" actId="700"/>
          <ac:spMkLst>
            <pc:docMk/>
            <pc:sldMk cId="643366146" sldId="265"/>
            <ac:spMk id="3" creationId="{F83F8515-6566-E9FE-3979-85C593DF570E}"/>
          </ac:spMkLst>
        </pc:spChg>
        <pc:spChg chg="del">
          <ac:chgData name="Lise Sundelin Morottaja" userId="acc6fa8d-99e1-4d72-8b78-d6989313661a" providerId="ADAL" clId="{DE0E3420-83F9-4822-8C70-31BC72C2255B}" dt="2022-06-08T11:38:55.175" v="121" actId="700"/>
          <ac:spMkLst>
            <pc:docMk/>
            <pc:sldMk cId="643366146" sldId="265"/>
            <ac:spMk id="4" creationId="{BD32AD42-6629-9D79-9CEB-8DC1B78CA698}"/>
          </ac:spMkLst>
        </pc:spChg>
        <pc:spChg chg="del">
          <ac:chgData name="Lise Sundelin Morottaja" userId="acc6fa8d-99e1-4d72-8b78-d6989313661a" providerId="ADAL" clId="{DE0E3420-83F9-4822-8C70-31BC72C2255B}" dt="2022-06-08T11:38:55.175" v="121" actId="700"/>
          <ac:spMkLst>
            <pc:docMk/>
            <pc:sldMk cId="643366146" sldId="265"/>
            <ac:spMk id="5" creationId="{33C2F79F-9A9A-D672-32C4-91AB9E0CE87A}"/>
          </ac:spMkLst>
        </pc:spChg>
        <pc:spChg chg="add del mod">
          <ac:chgData name="Lise Sundelin Morottaja" userId="acc6fa8d-99e1-4d72-8b78-d6989313661a" providerId="ADAL" clId="{DE0E3420-83F9-4822-8C70-31BC72C2255B}" dt="2022-06-08T11:40:24.711" v="172" actId="26606"/>
          <ac:spMkLst>
            <pc:docMk/>
            <pc:sldMk cId="643366146" sldId="265"/>
            <ac:spMk id="9" creationId="{388D1B3A-99F4-C2CF-FA00-FEADC6BE0714}"/>
          </ac:spMkLst>
        </pc:spChg>
        <pc:spChg chg="add mod">
          <ac:chgData name="Lise Sundelin Morottaja" userId="acc6fa8d-99e1-4d72-8b78-d6989313661a" providerId="ADAL" clId="{DE0E3420-83F9-4822-8C70-31BC72C2255B}" dt="2022-06-08T11:40:29.666" v="182" actId="20577"/>
          <ac:spMkLst>
            <pc:docMk/>
            <pc:sldMk cId="643366146" sldId="265"/>
            <ac:spMk id="11" creationId="{A288EE63-32DC-0A3C-7446-62B6EEB3DE75}"/>
          </ac:spMkLst>
        </pc:spChg>
        <pc:spChg chg="add del mod">
          <ac:chgData name="Lise Sundelin Morottaja" userId="acc6fa8d-99e1-4d72-8b78-d6989313661a" providerId="ADAL" clId="{DE0E3420-83F9-4822-8C70-31BC72C2255B}" dt="2022-06-08T11:39:34.972" v="131" actId="26606"/>
          <ac:spMkLst>
            <pc:docMk/>
            <pc:sldMk cId="643366146" sldId="265"/>
            <ac:spMk id="12" creationId="{77985829-3A9F-17F7-3747-F50AABC38BD7}"/>
          </ac:spMkLst>
        </pc:spChg>
        <pc:spChg chg="add del mod">
          <ac:chgData name="Lise Sundelin Morottaja" userId="acc6fa8d-99e1-4d72-8b78-d6989313661a" providerId="ADAL" clId="{DE0E3420-83F9-4822-8C70-31BC72C2255B}" dt="2022-06-08T11:39:34.972" v="131" actId="26606"/>
          <ac:spMkLst>
            <pc:docMk/>
            <pc:sldMk cId="643366146" sldId="265"/>
            <ac:spMk id="14" creationId="{A3B117A8-CD30-33C7-36DE-617AE37D2742}"/>
          </ac:spMkLst>
        </pc:spChg>
        <pc:spChg chg="add del mod">
          <ac:chgData name="Lise Sundelin Morottaja" userId="acc6fa8d-99e1-4d72-8b78-d6989313661a" providerId="ADAL" clId="{DE0E3420-83F9-4822-8C70-31BC72C2255B}" dt="2022-06-08T11:39:54.375" v="168" actId="478"/>
          <ac:spMkLst>
            <pc:docMk/>
            <pc:sldMk cId="643366146" sldId="265"/>
            <ac:spMk id="16" creationId="{0F40C78B-703B-95E7-BAB2-8625B9862744}"/>
          </ac:spMkLst>
        </pc:spChg>
        <pc:spChg chg="add del mod">
          <ac:chgData name="Lise Sundelin Morottaja" userId="acc6fa8d-99e1-4d72-8b78-d6989313661a" providerId="ADAL" clId="{DE0E3420-83F9-4822-8C70-31BC72C2255B}" dt="2022-06-08T11:39:34.972" v="131" actId="26606"/>
          <ac:spMkLst>
            <pc:docMk/>
            <pc:sldMk cId="643366146" sldId="265"/>
            <ac:spMk id="18" creationId="{6CFADD8A-D48B-C71A-D2C7-D6A6A0C2D014}"/>
          </ac:spMkLst>
        </pc:spChg>
        <pc:picChg chg="add mod">
          <ac:chgData name="Lise Sundelin Morottaja" userId="acc6fa8d-99e1-4d72-8b78-d6989313661a" providerId="ADAL" clId="{DE0E3420-83F9-4822-8C70-31BC72C2255B}" dt="2022-06-08T11:40:24.711" v="172" actId="26606"/>
          <ac:picMkLst>
            <pc:docMk/>
            <pc:sldMk cId="643366146" sldId="265"/>
            <ac:picMk id="7" creationId="{BE40F99F-0F72-E6BB-FD4C-D5C823DA7EF8}"/>
          </ac:picMkLst>
        </pc:picChg>
      </pc:sldChg>
      <pc:sldChg chg="addSp delSp modSp new mod modClrScheme chgLayout">
        <pc:chgData name="Lise Sundelin Morottaja" userId="acc6fa8d-99e1-4d72-8b78-d6989313661a" providerId="ADAL" clId="{DE0E3420-83F9-4822-8C70-31BC72C2255B}" dt="2022-06-09T07:28:45.907" v="1332" actId="1076"/>
        <pc:sldMkLst>
          <pc:docMk/>
          <pc:sldMk cId="3178362645" sldId="266"/>
        </pc:sldMkLst>
        <pc:spChg chg="del mod ord">
          <ac:chgData name="Lise Sundelin Morottaja" userId="acc6fa8d-99e1-4d72-8b78-d6989313661a" providerId="ADAL" clId="{DE0E3420-83F9-4822-8C70-31BC72C2255B}" dt="2022-06-08T11:43:49.375" v="259" actId="700"/>
          <ac:spMkLst>
            <pc:docMk/>
            <pc:sldMk cId="3178362645" sldId="266"/>
            <ac:spMk id="2" creationId="{B569479E-D1D8-B2C5-8025-B85C56FD3580}"/>
          </ac:spMkLst>
        </pc:spChg>
        <pc:spChg chg="del">
          <ac:chgData name="Lise Sundelin Morottaja" userId="acc6fa8d-99e1-4d72-8b78-d6989313661a" providerId="ADAL" clId="{DE0E3420-83F9-4822-8C70-31BC72C2255B}" dt="2022-06-08T11:43:49.375" v="259" actId="700"/>
          <ac:spMkLst>
            <pc:docMk/>
            <pc:sldMk cId="3178362645" sldId="266"/>
            <ac:spMk id="3" creationId="{3BF3B08B-5417-AFB7-85A7-0D96231AF2DA}"/>
          </ac:spMkLst>
        </pc:spChg>
        <pc:spChg chg="del mod ord">
          <ac:chgData name="Lise Sundelin Morottaja" userId="acc6fa8d-99e1-4d72-8b78-d6989313661a" providerId="ADAL" clId="{DE0E3420-83F9-4822-8C70-31BC72C2255B}" dt="2022-06-08T11:43:49.375" v="259" actId="700"/>
          <ac:spMkLst>
            <pc:docMk/>
            <pc:sldMk cId="3178362645" sldId="266"/>
            <ac:spMk id="4" creationId="{04AA5A30-657D-85E0-7985-B84A62448BA1}"/>
          </ac:spMkLst>
        </pc:spChg>
        <pc:spChg chg="del mod ord">
          <ac:chgData name="Lise Sundelin Morottaja" userId="acc6fa8d-99e1-4d72-8b78-d6989313661a" providerId="ADAL" clId="{DE0E3420-83F9-4822-8C70-31BC72C2255B}" dt="2022-06-08T11:43:49.375" v="259" actId="700"/>
          <ac:spMkLst>
            <pc:docMk/>
            <pc:sldMk cId="3178362645" sldId="266"/>
            <ac:spMk id="5" creationId="{C4858FC5-FE70-3076-5714-714AAB85E47F}"/>
          </ac:spMkLst>
        </pc:spChg>
        <pc:spChg chg="add mod ord">
          <ac:chgData name="Lise Sundelin Morottaja" userId="acc6fa8d-99e1-4d72-8b78-d6989313661a" providerId="ADAL" clId="{DE0E3420-83F9-4822-8C70-31BC72C2255B}" dt="2022-06-08T12:08:19.679" v="907" actId="20577"/>
          <ac:spMkLst>
            <pc:docMk/>
            <pc:sldMk cId="3178362645" sldId="266"/>
            <ac:spMk id="6" creationId="{65DB9F3F-A77C-B1AD-74ED-1E79D830D5D9}"/>
          </ac:spMkLst>
        </pc:spChg>
        <pc:spChg chg="add del mod ord">
          <ac:chgData name="Lise Sundelin Morottaja" userId="acc6fa8d-99e1-4d72-8b78-d6989313661a" providerId="ADAL" clId="{DE0E3420-83F9-4822-8C70-31BC72C2255B}" dt="2022-06-08T11:44:16.761" v="325" actId="700"/>
          <ac:spMkLst>
            <pc:docMk/>
            <pc:sldMk cId="3178362645" sldId="266"/>
            <ac:spMk id="7" creationId="{BFD88E88-D1C8-C968-6C9A-F5B00D84DD62}"/>
          </ac:spMkLst>
        </pc:spChg>
        <pc:spChg chg="add del mod ord">
          <ac:chgData name="Lise Sundelin Morottaja" userId="acc6fa8d-99e1-4d72-8b78-d6989313661a" providerId="ADAL" clId="{DE0E3420-83F9-4822-8C70-31BC72C2255B}" dt="2022-06-08T11:44:16.761" v="325" actId="700"/>
          <ac:spMkLst>
            <pc:docMk/>
            <pc:sldMk cId="3178362645" sldId="266"/>
            <ac:spMk id="8" creationId="{F22B05D1-508B-C942-AB7D-C5C82463F581}"/>
          </ac:spMkLst>
        </pc:spChg>
        <pc:spChg chg="add del mod ord">
          <ac:chgData name="Lise Sundelin Morottaja" userId="acc6fa8d-99e1-4d72-8b78-d6989313661a" providerId="ADAL" clId="{DE0E3420-83F9-4822-8C70-31BC72C2255B}" dt="2022-06-08T11:48:02.233" v="487" actId="478"/>
          <ac:spMkLst>
            <pc:docMk/>
            <pc:sldMk cId="3178362645" sldId="266"/>
            <ac:spMk id="9" creationId="{A6EDBD74-0D4E-AC42-99C0-ADD0BD50954B}"/>
          </ac:spMkLst>
        </pc:spChg>
        <pc:spChg chg="add del mod ord">
          <ac:chgData name="Lise Sundelin Morottaja" userId="acc6fa8d-99e1-4d72-8b78-d6989313661a" providerId="ADAL" clId="{DE0E3420-83F9-4822-8C70-31BC72C2255B}" dt="2022-06-08T11:48:03.879" v="488" actId="478"/>
          <ac:spMkLst>
            <pc:docMk/>
            <pc:sldMk cId="3178362645" sldId="266"/>
            <ac:spMk id="10" creationId="{A92DCDA9-3666-6F7B-8B5F-BB48C321B993}"/>
          </ac:spMkLst>
        </pc:spChg>
        <pc:spChg chg="add mod">
          <ac:chgData name="Lise Sundelin Morottaja" userId="acc6fa8d-99e1-4d72-8b78-d6989313661a" providerId="ADAL" clId="{DE0E3420-83F9-4822-8C70-31BC72C2255B}" dt="2022-06-08T12:09:50.245" v="915" actId="1076"/>
          <ac:spMkLst>
            <pc:docMk/>
            <pc:sldMk cId="3178362645" sldId="266"/>
            <ac:spMk id="16" creationId="{3B935A71-B727-D229-FBCC-0771569F0229}"/>
          </ac:spMkLst>
        </pc:spChg>
        <pc:spChg chg="add mod">
          <ac:chgData name="Lise Sundelin Morottaja" userId="acc6fa8d-99e1-4d72-8b78-d6989313661a" providerId="ADAL" clId="{DE0E3420-83F9-4822-8C70-31BC72C2255B}" dt="2022-06-08T12:09:59.015" v="920" actId="1076"/>
          <ac:spMkLst>
            <pc:docMk/>
            <pc:sldMk cId="3178362645" sldId="266"/>
            <ac:spMk id="17" creationId="{47798ACB-6375-DF33-5D19-6166942B5002}"/>
          </ac:spMkLst>
        </pc:spChg>
        <pc:spChg chg="add mod">
          <ac:chgData name="Lise Sundelin Morottaja" userId="acc6fa8d-99e1-4d72-8b78-d6989313661a" providerId="ADAL" clId="{DE0E3420-83F9-4822-8C70-31BC72C2255B}" dt="2022-06-08T12:08:38.775" v="908" actId="1076"/>
          <ac:spMkLst>
            <pc:docMk/>
            <pc:sldMk cId="3178362645" sldId="266"/>
            <ac:spMk id="18" creationId="{FF8D861A-A367-2000-6DFA-0075118EF2BA}"/>
          </ac:spMkLst>
        </pc:spChg>
        <pc:spChg chg="add mod">
          <ac:chgData name="Lise Sundelin Morottaja" userId="acc6fa8d-99e1-4d72-8b78-d6989313661a" providerId="ADAL" clId="{DE0E3420-83F9-4822-8C70-31BC72C2255B}" dt="2022-06-08T12:08:47.197" v="910" actId="1076"/>
          <ac:spMkLst>
            <pc:docMk/>
            <pc:sldMk cId="3178362645" sldId="266"/>
            <ac:spMk id="19" creationId="{576C2B5A-8398-9953-2D4D-C3F8B25F1E72}"/>
          </ac:spMkLst>
        </pc:spChg>
        <pc:spChg chg="add mod">
          <ac:chgData name="Lise Sundelin Morottaja" userId="acc6fa8d-99e1-4d72-8b78-d6989313661a" providerId="ADAL" clId="{DE0E3420-83F9-4822-8C70-31BC72C2255B}" dt="2022-06-08T12:10:09.289" v="923" actId="1076"/>
          <ac:spMkLst>
            <pc:docMk/>
            <pc:sldMk cId="3178362645" sldId="266"/>
            <ac:spMk id="23" creationId="{17629E66-D8DF-2E2F-E24E-871648F7FD92}"/>
          </ac:spMkLst>
        </pc:spChg>
        <pc:spChg chg="add mod">
          <ac:chgData name="Lise Sundelin Morottaja" userId="acc6fa8d-99e1-4d72-8b78-d6989313661a" providerId="ADAL" clId="{DE0E3420-83F9-4822-8C70-31BC72C2255B}" dt="2022-06-08T12:10:01.823" v="921" actId="1076"/>
          <ac:spMkLst>
            <pc:docMk/>
            <pc:sldMk cId="3178362645" sldId="266"/>
            <ac:spMk id="24" creationId="{2DD93C22-7CB0-9516-BF12-77346FF34F86}"/>
          </ac:spMkLst>
        </pc:spChg>
        <pc:picChg chg="add mod">
          <ac:chgData name="Lise Sundelin Morottaja" userId="acc6fa8d-99e1-4d72-8b78-d6989313661a" providerId="ADAL" clId="{DE0E3420-83F9-4822-8C70-31BC72C2255B}" dt="2022-06-09T07:21:17.543" v="1261" actId="1076"/>
          <ac:picMkLst>
            <pc:docMk/>
            <pc:sldMk cId="3178362645" sldId="266"/>
            <ac:picMk id="3" creationId="{6ECAB7E4-4993-3496-0962-645ACCF8BA73}"/>
          </ac:picMkLst>
        </pc:picChg>
        <pc:picChg chg="add mod">
          <ac:chgData name="Lise Sundelin Morottaja" userId="acc6fa8d-99e1-4d72-8b78-d6989313661a" providerId="ADAL" clId="{DE0E3420-83F9-4822-8C70-31BC72C2255B}" dt="2022-06-09T07:21:38.948" v="1266" actId="1076"/>
          <ac:picMkLst>
            <pc:docMk/>
            <pc:sldMk cId="3178362645" sldId="266"/>
            <ac:picMk id="5" creationId="{3C43A840-7DC0-235A-FA2C-C9E4633E9584}"/>
          </ac:picMkLst>
        </pc:picChg>
        <pc:picChg chg="add mod">
          <ac:chgData name="Lise Sundelin Morottaja" userId="acc6fa8d-99e1-4d72-8b78-d6989313661a" providerId="ADAL" clId="{DE0E3420-83F9-4822-8C70-31BC72C2255B}" dt="2022-06-09T07:27:47.984" v="1325" actId="1076"/>
          <ac:picMkLst>
            <pc:docMk/>
            <pc:sldMk cId="3178362645" sldId="266"/>
            <ac:picMk id="8" creationId="{A0ADBFA2-F632-6E30-8248-CE41FA560BFB}"/>
          </ac:picMkLst>
        </pc:picChg>
        <pc:picChg chg="add mod">
          <ac:chgData name="Lise Sundelin Morottaja" userId="acc6fa8d-99e1-4d72-8b78-d6989313661a" providerId="ADAL" clId="{DE0E3420-83F9-4822-8C70-31BC72C2255B}" dt="2022-06-08T12:09:52.664" v="917" actId="1076"/>
          <ac:picMkLst>
            <pc:docMk/>
            <pc:sldMk cId="3178362645" sldId="266"/>
            <ac:picMk id="11" creationId="{41A1F335-1D5A-DF60-8B85-45F89143E735}"/>
          </ac:picMkLst>
        </pc:picChg>
        <pc:picChg chg="add mod">
          <ac:chgData name="Lise Sundelin Morottaja" userId="acc6fa8d-99e1-4d72-8b78-d6989313661a" providerId="ADAL" clId="{DE0E3420-83F9-4822-8C70-31BC72C2255B}" dt="2022-06-08T12:09:53.748" v="918" actId="1076"/>
          <ac:picMkLst>
            <pc:docMk/>
            <pc:sldMk cId="3178362645" sldId="266"/>
            <ac:picMk id="12" creationId="{AF581AD5-8073-1CCC-4881-E1D072384DA5}"/>
          </ac:picMkLst>
        </pc:picChg>
        <pc:picChg chg="add del mod">
          <ac:chgData name="Lise Sundelin Morottaja" userId="acc6fa8d-99e1-4d72-8b78-d6989313661a" providerId="ADAL" clId="{DE0E3420-83F9-4822-8C70-31BC72C2255B}" dt="2022-06-09T07:28:37.737" v="1328" actId="478"/>
          <ac:picMkLst>
            <pc:docMk/>
            <pc:sldMk cId="3178362645" sldId="266"/>
            <ac:picMk id="13" creationId="{4267D636-49E6-AC71-C436-D4FDD42350B0}"/>
          </ac:picMkLst>
        </pc:picChg>
        <pc:picChg chg="add mod">
          <ac:chgData name="Lise Sundelin Morottaja" userId="acc6fa8d-99e1-4d72-8b78-d6989313661a" providerId="ADAL" clId="{DE0E3420-83F9-4822-8C70-31BC72C2255B}" dt="2022-06-08T12:09:51.480" v="916" actId="1076"/>
          <ac:picMkLst>
            <pc:docMk/>
            <pc:sldMk cId="3178362645" sldId="266"/>
            <ac:picMk id="14" creationId="{9C6C3A10-ADA0-C01D-EA85-5FEE6E03D7DE}"/>
          </ac:picMkLst>
        </pc:picChg>
        <pc:picChg chg="add mod">
          <ac:chgData name="Lise Sundelin Morottaja" userId="acc6fa8d-99e1-4d72-8b78-d6989313661a" providerId="ADAL" clId="{DE0E3420-83F9-4822-8C70-31BC72C2255B}" dt="2022-06-08T12:08:41.016" v="909" actId="1076"/>
          <ac:picMkLst>
            <pc:docMk/>
            <pc:sldMk cId="3178362645" sldId="266"/>
            <ac:picMk id="15" creationId="{C9101F18-AB65-134B-B452-E89523106C10}"/>
          </ac:picMkLst>
        </pc:picChg>
        <pc:picChg chg="add mod">
          <ac:chgData name="Lise Sundelin Morottaja" userId="acc6fa8d-99e1-4d72-8b78-d6989313661a" providerId="ADAL" clId="{DE0E3420-83F9-4822-8C70-31BC72C2255B}" dt="2022-06-08T12:09:48.019" v="914" actId="1076"/>
          <ac:picMkLst>
            <pc:docMk/>
            <pc:sldMk cId="3178362645" sldId="266"/>
            <ac:picMk id="20" creationId="{8C41874D-DE31-2F52-083B-7824F8329648}"/>
          </ac:picMkLst>
        </pc:picChg>
        <pc:picChg chg="add mod">
          <ac:chgData name="Lise Sundelin Morottaja" userId="acc6fa8d-99e1-4d72-8b78-d6989313661a" providerId="ADAL" clId="{DE0E3420-83F9-4822-8C70-31BC72C2255B}" dt="2022-06-08T12:09:46.786" v="913" actId="1076"/>
          <ac:picMkLst>
            <pc:docMk/>
            <pc:sldMk cId="3178362645" sldId="266"/>
            <ac:picMk id="21" creationId="{8D1C5D77-3B36-0982-B424-5085CCDEB26B}"/>
          </ac:picMkLst>
        </pc:picChg>
        <pc:picChg chg="add mod">
          <ac:chgData name="Lise Sundelin Morottaja" userId="acc6fa8d-99e1-4d72-8b78-d6989313661a" providerId="ADAL" clId="{DE0E3420-83F9-4822-8C70-31BC72C2255B}" dt="2022-06-08T12:09:45.410" v="912" actId="1076"/>
          <ac:picMkLst>
            <pc:docMk/>
            <pc:sldMk cId="3178362645" sldId="266"/>
            <ac:picMk id="22" creationId="{98B7EA25-E89E-73A2-7DAF-E5C5EC6E4E69}"/>
          </ac:picMkLst>
        </pc:picChg>
        <pc:picChg chg="add mod">
          <ac:chgData name="Lise Sundelin Morottaja" userId="acc6fa8d-99e1-4d72-8b78-d6989313661a" providerId="ADAL" clId="{DE0E3420-83F9-4822-8C70-31BC72C2255B}" dt="2022-06-08T12:10:03.281" v="922" actId="1076"/>
          <ac:picMkLst>
            <pc:docMk/>
            <pc:sldMk cId="3178362645" sldId="266"/>
            <ac:picMk id="32" creationId="{A16E6FC1-79C1-814F-1839-545FE88F1EAF}"/>
          </ac:picMkLst>
        </pc:picChg>
        <pc:picChg chg="add mod">
          <ac:chgData name="Lise Sundelin Morottaja" userId="acc6fa8d-99e1-4d72-8b78-d6989313661a" providerId="ADAL" clId="{DE0E3420-83F9-4822-8C70-31BC72C2255B}" dt="2022-06-09T07:28:45.907" v="1332" actId="1076"/>
          <ac:picMkLst>
            <pc:docMk/>
            <pc:sldMk cId="3178362645" sldId="266"/>
            <ac:picMk id="2050" creationId="{6197ACCE-4F08-EFDD-AC19-0006494FC4C6}"/>
          </ac:picMkLst>
        </pc:picChg>
        <pc:picChg chg="add mod">
          <ac:chgData name="Lise Sundelin Morottaja" userId="acc6fa8d-99e1-4d72-8b78-d6989313661a" providerId="ADAL" clId="{DE0E3420-83F9-4822-8C70-31BC72C2255B}" dt="2022-06-08T12:10:12.304" v="925" actId="1076"/>
          <ac:picMkLst>
            <pc:docMk/>
            <pc:sldMk cId="3178362645" sldId="266"/>
            <ac:picMk id="3074" creationId="{FD68B32F-7255-0116-17F5-65BB590698D6}"/>
          </ac:picMkLst>
        </pc:picChg>
        <pc:picChg chg="add del mod">
          <ac:chgData name="Lise Sundelin Morottaja" userId="acc6fa8d-99e1-4d72-8b78-d6989313661a" providerId="ADAL" clId="{DE0E3420-83F9-4822-8C70-31BC72C2255B}" dt="2022-06-08T11:51:28.727" v="508"/>
          <ac:picMkLst>
            <pc:docMk/>
            <pc:sldMk cId="3178362645" sldId="266"/>
            <ac:picMk id="3076" creationId="{04D96E8E-E189-7C39-6C15-2BAC92A9175D}"/>
          </ac:picMkLst>
        </pc:picChg>
        <pc:picChg chg="add mod">
          <ac:chgData name="Lise Sundelin Morottaja" userId="acc6fa8d-99e1-4d72-8b78-d6989313661a" providerId="ADAL" clId="{DE0E3420-83F9-4822-8C70-31BC72C2255B}" dt="2022-06-08T12:10:14.214" v="926" actId="1076"/>
          <ac:picMkLst>
            <pc:docMk/>
            <pc:sldMk cId="3178362645" sldId="266"/>
            <ac:picMk id="3078" creationId="{A19F5A1B-8A3D-6236-6F5F-ABBED51B41C7}"/>
          </ac:picMkLst>
        </pc:picChg>
        <pc:picChg chg="add mod">
          <ac:chgData name="Lise Sundelin Morottaja" userId="acc6fa8d-99e1-4d72-8b78-d6989313661a" providerId="ADAL" clId="{DE0E3420-83F9-4822-8C70-31BC72C2255B}" dt="2022-06-08T12:10:10.584" v="924" actId="1076"/>
          <ac:picMkLst>
            <pc:docMk/>
            <pc:sldMk cId="3178362645" sldId="266"/>
            <ac:picMk id="3080" creationId="{9D24C435-C6B9-080E-4159-31CB786C6621}"/>
          </ac:picMkLst>
        </pc:picChg>
        <pc:picChg chg="add mod">
          <ac:chgData name="Lise Sundelin Morottaja" userId="acc6fa8d-99e1-4d72-8b78-d6989313661a" providerId="ADAL" clId="{DE0E3420-83F9-4822-8C70-31BC72C2255B}" dt="2022-06-08T12:06:58.855" v="868" actId="1076"/>
          <ac:picMkLst>
            <pc:docMk/>
            <pc:sldMk cId="3178362645" sldId="266"/>
            <ac:picMk id="3082" creationId="{564DBA90-6DC8-DC92-58F1-32821A4900B5}"/>
          </ac:picMkLst>
        </pc:picChg>
        <pc:picChg chg="add mod">
          <ac:chgData name="Lise Sundelin Morottaja" userId="acc6fa8d-99e1-4d72-8b78-d6989313661a" providerId="ADAL" clId="{DE0E3420-83F9-4822-8C70-31BC72C2255B}" dt="2022-06-08T12:06:53.610" v="865" actId="1076"/>
          <ac:picMkLst>
            <pc:docMk/>
            <pc:sldMk cId="3178362645" sldId="266"/>
            <ac:picMk id="3084" creationId="{89E04174-6D85-4B21-3A30-8B5377881046}"/>
          </ac:picMkLst>
        </pc:picChg>
        <pc:picChg chg="add del mod">
          <ac:chgData name="Lise Sundelin Morottaja" userId="acc6fa8d-99e1-4d72-8b78-d6989313661a" providerId="ADAL" clId="{DE0E3420-83F9-4822-8C70-31BC72C2255B}" dt="2022-06-08T12:00:42.811" v="776"/>
          <ac:picMkLst>
            <pc:docMk/>
            <pc:sldMk cId="3178362645" sldId="266"/>
            <ac:picMk id="3086" creationId="{0629C289-0887-39D6-1191-0BD7D384AE1F}"/>
          </ac:picMkLst>
        </pc:picChg>
        <pc:picChg chg="add mod">
          <ac:chgData name="Lise Sundelin Morottaja" userId="acc6fa8d-99e1-4d72-8b78-d6989313661a" providerId="ADAL" clId="{DE0E3420-83F9-4822-8C70-31BC72C2255B}" dt="2022-06-08T12:06:56.749" v="867" actId="1076"/>
          <ac:picMkLst>
            <pc:docMk/>
            <pc:sldMk cId="3178362645" sldId="266"/>
            <ac:picMk id="3088" creationId="{E4A1E95D-43B4-53F9-293E-B5582B0435DE}"/>
          </ac:picMkLst>
        </pc:picChg>
        <pc:picChg chg="add mod">
          <ac:chgData name="Lise Sundelin Morottaja" userId="acc6fa8d-99e1-4d72-8b78-d6989313661a" providerId="ADAL" clId="{DE0E3420-83F9-4822-8C70-31BC72C2255B}" dt="2022-06-08T12:06:55.383" v="866" actId="1076"/>
          <ac:picMkLst>
            <pc:docMk/>
            <pc:sldMk cId="3178362645" sldId="266"/>
            <ac:picMk id="3090" creationId="{057C6ED3-61DB-AE7F-9C07-176B46700422}"/>
          </ac:picMkLst>
        </pc:picChg>
      </pc:sldChg>
      <pc:sldChg chg="addSp delSp modSp new mod">
        <pc:chgData name="Lise Sundelin Morottaja" userId="acc6fa8d-99e1-4d72-8b78-d6989313661a" providerId="ADAL" clId="{DE0E3420-83F9-4822-8C70-31BC72C2255B}" dt="2022-06-09T07:25:04.844" v="1324" actId="1076"/>
        <pc:sldMkLst>
          <pc:docMk/>
          <pc:sldMk cId="3883153538" sldId="267"/>
        </pc:sldMkLst>
        <pc:spChg chg="del">
          <ac:chgData name="Lise Sundelin Morottaja" userId="acc6fa8d-99e1-4d72-8b78-d6989313661a" providerId="ADAL" clId="{DE0E3420-83F9-4822-8C70-31BC72C2255B}" dt="2022-06-08T12:08:08.621" v="905" actId="478"/>
          <ac:spMkLst>
            <pc:docMk/>
            <pc:sldMk cId="3883153538" sldId="267"/>
            <ac:spMk id="2" creationId="{47BED1B9-A2D2-22D8-56D9-F8FD815EFDE0}"/>
          </ac:spMkLst>
        </pc:spChg>
        <pc:spChg chg="del">
          <ac:chgData name="Lise Sundelin Morottaja" userId="acc6fa8d-99e1-4d72-8b78-d6989313661a" providerId="ADAL" clId="{DE0E3420-83F9-4822-8C70-31BC72C2255B}" dt="2022-06-08T12:08:10.405" v="906" actId="478"/>
          <ac:spMkLst>
            <pc:docMk/>
            <pc:sldMk cId="3883153538" sldId="267"/>
            <ac:spMk id="3" creationId="{67AF1EE2-1F45-FEBC-001F-19EC00A036E8}"/>
          </ac:spMkLst>
        </pc:spChg>
        <pc:spChg chg="mod">
          <ac:chgData name="Lise Sundelin Morottaja" userId="acc6fa8d-99e1-4d72-8b78-d6989313661a" providerId="ADAL" clId="{DE0E3420-83F9-4822-8C70-31BC72C2255B}" dt="2022-06-08T12:08:04.157" v="904" actId="20577"/>
          <ac:spMkLst>
            <pc:docMk/>
            <pc:sldMk cId="3883153538" sldId="267"/>
            <ac:spMk id="4" creationId="{156411F3-4331-6B5E-1572-4421EB09CDAF}"/>
          </ac:spMkLst>
        </pc:spChg>
        <pc:spChg chg="add mod">
          <ac:chgData name="Lise Sundelin Morottaja" userId="acc6fa8d-99e1-4d72-8b78-d6989313661a" providerId="ADAL" clId="{DE0E3420-83F9-4822-8C70-31BC72C2255B}" dt="2022-06-08T12:14:24.126" v="963" actId="1076"/>
          <ac:spMkLst>
            <pc:docMk/>
            <pc:sldMk cId="3883153538" sldId="267"/>
            <ac:spMk id="5" creationId="{BDF20D7A-DB77-2115-40BA-564691C04111}"/>
          </ac:spMkLst>
        </pc:spChg>
        <pc:spChg chg="add mod">
          <ac:chgData name="Lise Sundelin Morottaja" userId="acc6fa8d-99e1-4d72-8b78-d6989313661a" providerId="ADAL" clId="{DE0E3420-83F9-4822-8C70-31BC72C2255B}" dt="2022-06-09T07:24:40.952" v="1318" actId="1076"/>
          <ac:spMkLst>
            <pc:docMk/>
            <pc:sldMk cId="3883153538" sldId="267"/>
            <ac:spMk id="6" creationId="{6ABDAFC9-4023-D3A7-B9E8-13435C874341}"/>
          </ac:spMkLst>
        </pc:spChg>
        <pc:spChg chg="add mod">
          <ac:chgData name="Lise Sundelin Morottaja" userId="acc6fa8d-99e1-4d72-8b78-d6989313661a" providerId="ADAL" clId="{DE0E3420-83F9-4822-8C70-31BC72C2255B}" dt="2022-06-09T07:23:33.806" v="1284" actId="1076"/>
          <ac:spMkLst>
            <pc:docMk/>
            <pc:sldMk cId="3883153538" sldId="267"/>
            <ac:spMk id="7" creationId="{0B1368DE-4084-51DB-3AF6-B428A9A378F2}"/>
          </ac:spMkLst>
        </pc:spChg>
        <pc:spChg chg="add mod">
          <ac:chgData name="Lise Sundelin Morottaja" userId="acc6fa8d-99e1-4d72-8b78-d6989313661a" providerId="ADAL" clId="{DE0E3420-83F9-4822-8C70-31BC72C2255B}" dt="2022-06-09T07:25:04.844" v="1324" actId="1076"/>
          <ac:spMkLst>
            <pc:docMk/>
            <pc:sldMk cId="3883153538" sldId="267"/>
            <ac:spMk id="8" creationId="{7703CF56-9B01-F25C-4D84-2BCA67D3E0EC}"/>
          </ac:spMkLst>
        </pc:spChg>
        <pc:spChg chg="add mod">
          <ac:chgData name="Lise Sundelin Morottaja" userId="acc6fa8d-99e1-4d72-8b78-d6989313661a" providerId="ADAL" clId="{DE0E3420-83F9-4822-8C70-31BC72C2255B}" dt="2022-06-09T07:23:40.151" v="1286" actId="1076"/>
          <ac:spMkLst>
            <pc:docMk/>
            <pc:sldMk cId="3883153538" sldId="267"/>
            <ac:spMk id="9" creationId="{67770000-A404-CED8-8A87-20DFD4BD8C8F}"/>
          </ac:spMkLst>
        </pc:spChg>
        <pc:spChg chg="add mod">
          <ac:chgData name="Lise Sundelin Morottaja" userId="acc6fa8d-99e1-4d72-8b78-d6989313661a" providerId="ADAL" clId="{DE0E3420-83F9-4822-8C70-31BC72C2255B}" dt="2022-06-09T07:10:47.007" v="1194" actId="1076"/>
          <ac:spMkLst>
            <pc:docMk/>
            <pc:sldMk cId="3883153538" sldId="267"/>
            <ac:spMk id="10" creationId="{F8CAF58D-75AA-BAD8-3F70-D3845F912C66}"/>
          </ac:spMkLst>
        </pc:spChg>
        <pc:spChg chg="add mod">
          <ac:chgData name="Lise Sundelin Morottaja" userId="acc6fa8d-99e1-4d72-8b78-d6989313661a" providerId="ADAL" clId="{DE0E3420-83F9-4822-8C70-31BC72C2255B}" dt="2022-06-09T07:24:43.346" v="1319" actId="1076"/>
          <ac:spMkLst>
            <pc:docMk/>
            <pc:sldMk cId="3883153538" sldId="267"/>
            <ac:spMk id="11" creationId="{89AA8114-BF69-989B-1ACF-2EEB0B988B86}"/>
          </ac:spMkLst>
        </pc:spChg>
        <pc:spChg chg="add del mod">
          <ac:chgData name="Lise Sundelin Morottaja" userId="acc6fa8d-99e1-4d72-8b78-d6989313661a" providerId="ADAL" clId="{DE0E3420-83F9-4822-8C70-31BC72C2255B}" dt="2022-06-08T12:57:45.005" v="1165" actId="478"/>
          <ac:spMkLst>
            <pc:docMk/>
            <pc:sldMk cId="3883153538" sldId="267"/>
            <ac:spMk id="11" creationId="{C7BCC33F-076C-B91A-DEFD-ADF8500F939D}"/>
          </ac:spMkLst>
        </pc:spChg>
        <pc:picChg chg="add mod">
          <ac:chgData name="Lise Sundelin Morottaja" userId="acc6fa8d-99e1-4d72-8b78-d6989313661a" providerId="ADAL" clId="{DE0E3420-83F9-4822-8C70-31BC72C2255B}" dt="2022-06-09T07:24:59.766" v="1323" actId="1076"/>
          <ac:picMkLst>
            <pc:docMk/>
            <pc:sldMk cId="3883153538" sldId="267"/>
            <ac:picMk id="3" creationId="{074B3855-E99D-D452-7BD7-19FC47C4AAF1}"/>
          </ac:picMkLst>
        </pc:picChg>
        <pc:picChg chg="add mod">
          <ac:chgData name="Lise Sundelin Morottaja" userId="acc6fa8d-99e1-4d72-8b78-d6989313661a" providerId="ADAL" clId="{DE0E3420-83F9-4822-8C70-31BC72C2255B}" dt="2022-06-09T07:23:42.246" v="1287" actId="1076"/>
          <ac:picMkLst>
            <pc:docMk/>
            <pc:sldMk cId="3883153538" sldId="267"/>
            <ac:picMk id="27" creationId="{969C7C54-20BD-091C-1088-6CDC6758D7FD}"/>
          </ac:picMkLst>
        </pc:picChg>
        <pc:picChg chg="add mod">
          <ac:chgData name="Lise Sundelin Morottaja" userId="acc6fa8d-99e1-4d72-8b78-d6989313661a" providerId="ADAL" clId="{DE0E3420-83F9-4822-8C70-31BC72C2255B}" dt="2022-06-09T07:24:56.353" v="1322" actId="1076"/>
          <ac:picMkLst>
            <pc:docMk/>
            <pc:sldMk cId="3883153538" sldId="267"/>
            <ac:picMk id="33" creationId="{3D2901CA-0E2F-3187-D285-620F1B7AD72D}"/>
          </ac:picMkLst>
        </pc:picChg>
        <pc:picChg chg="add mod">
          <ac:chgData name="Lise Sundelin Morottaja" userId="acc6fa8d-99e1-4d72-8b78-d6989313661a" providerId="ADAL" clId="{DE0E3420-83F9-4822-8C70-31BC72C2255B}" dt="2022-06-09T07:24:37.813" v="1316" actId="1076"/>
          <ac:picMkLst>
            <pc:docMk/>
            <pc:sldMk cId="3883153538" sldId="267"/>
            <ac:picMk id="1026" creationId="{6E8D424E-FDD3-EE81-22A1-0BB45271BA19}"/>
          </ac:picMkLst>
        </pc:picChg>
        <pc:picChg chg="add del mod">
          <ac:chgData name="Lise Sundelin Morottaja" userId="acc6fa8d-99e1-4d72-8b78-d6989313661a" providerId="ADAL" clId="{DE0E3420-83F9-4822-8C70-31BC72C2255B}" dt="2022-06-09T07:09:11.273" v="1176"/>
          <ac:picMkLst>
            <pc:docMk/>
            <pc:sldMk cId="3883153538" sldId="267"/>
            <ac:picMk id="1028" creationId="{2A38E2FE-E23F-ACD1-A4F7-2939B498C83A}"/>
          </ac:picMkLst>
        </pc:picChg>
        <pc:picChg chg="add mod">
          <ac:chgData name="Lise Sundelin Morottaja" userId="acc6fa8d-99e1-4d72-8b78-d6989313661a" providerId="ADAL" clId="{DE0E3420-83F9-4822-8C70-31BC72C2255B}" dt="2022-06-09T07:24:38.819" v="1317" actId="1076"/>
          <ac:picMkLst>
            <pc:docMk/>
            <pc:sldMk cId="3883153538" sldId="267"/>
            <ac:picMk id="1030" creationId="{864B8F15-DBBA-628C-41F1-E5DA0BAD06CC}"/>
          </ac:picMkLst>
        </pc:picChg>
        <pc:picChg chg="add mod">
          <ac:chgData name="Lise Sundelin Morottaja" userId="acc6fa8d-99e1-4d72-8b78-d6989313661a" providerId="ADAL" clId="{DE0E3420-83F9-4822-8C70-31BC72C2255B}" dt="2022-06-09T07:24:35.214" v="1314" actId="1076"/>
          <ac:picMkLst>
            <pc:docMk/>
            <pc:sldMk cId="3883153538" sldId="267"/>
            <ac:picMk id="1032" creationId="{57B02660-76F8-B9E0-6E37-9BCD76356814}"/>
          </ac:picMkLst>
        </pc:picChg>
        <pc:picChg chg="add mod">
          <ac:chgData name="Lise Sundelin Morottaja" userId="acc6fa8d-99e1-4d72-8b78-d6989313661a" providerId="ADAL" clId="{DE0E3420-83F9-4822-8C70-31BC72C2255B}" dt="2022-06-09T07:24:36.371" v="1315" actId="1076"/>
          <ac:picMkLst>
            <pc:docMk/>
            <pc:sldMk cId="3883153538" sldId="267"/>
            <ac:picMk id="1034" creationId="{DA81F734-2664-09C7-1CCD-D11631E9485D}"/>
          </ac:picMkLst>
        </pc:picChg>
        <pc:picChg chg="add mod">
          <ac:chgData name="Lise Sundelin Morottaja" userId="acc6fa8d-99e1-4d72-8b78-d6989313661a" providerId="ADAL" clId="{DE0E3420-83F9-4822-8C70-31BC72C2255B}" dt="2022-06-09T07:11:34.954" v="1199" actId="14100"/>
          <ac:picMkLst>
            <pc:docMk/>
            <pc:sldMk cId="3883153538" sldId="267"/>
            <ac:picMk id="1036" creationId="{6FE2768B-B2B2-08D1-40C1-5264C64070A8}"/>
          </ac:picMkLst>
        </pc:picChg>
        <pc:picChg chg="add del mod">
          <ac:chgData name="Lise Sundelin Morottaja" userId="acc6fa8d-99e1-4d72-8b78-d6989313661a" providerId="ADAL" clId="{DE0E3420-83F9-4822-8C70-31BC72C2255B}" dt="2022-06-09T07:11:35.374" v="1200"/>
          <ac:picMkLst>
            <pc:docMk/>
            <pc:sldMk cId="3883153538" sldId="267"/>
            <ac:picMk id="1038" creationId="{3E8DB809-8909-4301-E5A8-3EE1A201BB90}"/>
          </ac:picMkLst>
        </pc:picChg>
        <pc:picChg chg="add mod">
          <ac:chgData name="Lise Sundelin Morottaja" userId="acc6fa8d-99e1-4d72-8b78-d6989313661a" providerId="ADAL" clId="{DE0E3420-83F9-4822-8C70-31BC72C2255B}" dt="2022-06-09T07:12:34.408" v="1208" actId="14100"/>
          <ac:picMkLst>
            <pc:docMk/>
            <pc:sldMk cId="3883153538" sldId="267"/>
            <ac:picMk id="1040" creationId="{9584233B-B0FC-7C3C-F1E9-DE2E1E67945A}"/>
          </ac:picMkLst>
        </pc:picChg>
        <pc:picChg chg="add del mod">
          <ac:chgData name="Lise Sundelin Morottaja" userId="acc6fa8d-99e1-4d72-8b78-d6989313661a" providerId="ADAL" clId="{DE0E3420-83F9-4822-8C70-31BC72C2255B}" dt="2022-06-09T07:12:35.769" v="1209"/>
          <ac:picMkLst>
            <pc:docMk/>
            <pc:sldMk cId="3883153538" sldId="267"/>
            <ac:picMk id="1042" creationId="{FEF021C0-D900-5B75-C590-A72BA1CDD997}"/>
          </ac:picMkLst>
        </pc:picChg>
        <pc:picChg chg="add mod">
          <ac:chgData name="Lise Sundelin Morottaja" userId="acc6fa8d-99e1-4d72-8b78-d6989313661a" providerId="ADAL" clId="{DE0E3420-83F9-4822-8C70-31BC72C2255B}" dt="2022-06-09T07:12:43.163" v="1212" actId="1076"/>
          <ac:picMkLst>
            <pc:docMk/>
            <pc:sldMk cId="3883153538" sldId="267"/>
            <ac:picMk id="1044" creationId="{272B82D9-EE5F-8413-D905-FE6BF080C67B}"/>
          </ac:picMkLst>
        </pc:picChg>
        <pc:picChg chg="add mod">
          <ac:chgData name="Lise Sundelin Morottaja" userId="acc6fa8d-99e1-4d72-8b78-d6989313661a" providerId="ADAL" clId="{DE0E3420-83F9-4822-8C70-31BC72C2255B}" dt="2022-06-09T07:13:15.643" v="1216" actId="1076"/>
          <ac:picMkLst>
            <pc:docMk/>
            <pc:sldMk cId="3883153538" sldId="267"/>
            <ac:picMk id="1046" creationId="{307D0EE3-82F0-2456-4CDD-65BF9086874E}"/>
          </ac:picMkLst>
        </pc:picChg>
        <pc:picChg chg="add mod">
          <ac:chgData name="Lise Sundelin Morottaja" userId="acc6fa8d-99e1-4d72-8b78-d6989313661a" providerId="ADAL" clId="{DE0E3420-83F9-4822-8C70-31BC72C2255B}" dt="2022-06-09T07:19:28.801" v="1240" actId="1076"/>
          <ac:picMkLst>
            <pc:docMk/>
            <pc:sldMk cId="3883153538" sldId="267"/>
            <ac:picMk id="1048" creationId="{C9C33BA8-74D0-B89A-D864-0E8EA28DE9DF}"/>
          </ac:picMkLst>
        </pc:picChg>
        <pc:picChg chg="add mod">
          <ac:chgData name="Lise Sundelin Morottaja" userId="acc6fa8d-99e1-4d72-8b78-d6989313661a" providerId="ADAL" clId="{DE0E3420-83F9-4822-8C70-31BC72C2255B}" dt="2022-06-09T07:22:53.014" v="1276" actId="1076"/>
          <ac:picMkLst>
            <pc:docMk/>
            <pc:sldMk cId="3883153538" sldId="267"/>
            <ac:picMk id="1050" creationId="{FFAE1A3D-DDAD-6DBC-1DA8-1357F184E967}"/>
          </ac:picMkLst>
        </pc:picChg>
        <pc:picChg chg="add mod">
          <ac:chgData name="Lise Sundelin Morottaja" userId="acc6fa8d-99e1-4d72-8b78-d6989313661a" providerId="ADAL" clId="{DE0E3420-83F9-4822-8C70-31BC72C2255B}" dt="2022-06-09T07:22:57.192" v="1278" actId="1076"/>
          <ac:picMkLst>
            <pc:docMk/>
            <pc:sldMk cId="3883153538" sldId="267"/>
            <ac:picMk id="1052" creationId="{EE97BABE-D057-B28C-63CF-71A61811219E}"/>
          </ac:picMkLst>
        </pc:picChg>
        <pc:picChg chg="add mod">
          <ac:chgData name="Lise Sundelin Morottaja" userId="acc6fa8d-99e1-4d72-8b78-d6989313661a" providerId="ADAL" clId="{DE0E3420-83F9-4822-8C70-31BC72C2255B}" dt="2022-06-09T07:22:54.508" v="1277" actId="1076"/>
          <ac:picMkLst>
            <pc:docMk/>
            <pc:sldMk cId="3883153538" sldId="267"/>
            <ac:picMk id="1054" creationId="{D4E513BC-7BA5-107C-12C1-7A46917515F7}"/>
          </ac:picMkLst>
        </pc:picChg>
        <pc:picChg chg="add mod">
          <ac:chgData name="Lise Sundelin Morottaja" userId="acc6fa8d-99e1-4d72-8b78-d6989313661a" providerId="ADAL" clId="{DE0E3420-83F9-4822-8C70-31BC72C2255B}" dt="2022-06-09T07:23:30.796" v="1283" actId="1076"/>
          <ac:picMkLst>
            <pc:docMk/>
            <pc:sldMk cId="3883153538" sldId="267"/>
            <ac:picMk id="1056" creationId="{D2344E1A-C3BA-A9D6-49A9-E9FF3007E2B7}"/>
          </ac:picMkLst>
        </pc:picChg>
        <pc:picChg chg="add mod">
          <ac:chgData name="Lise Sundelin Morottaja" userId="acc6fa8d-99e1-4d72-8b78-d6989313661a" providerId="ADAL" clId="{DE0E3420-83F9-4822-8C70-31BC72C2255B}" dt="2022-06-08T12:11:19.518" v="947" actId="1076"/>
          <ac:picMkLst>
            <pc:docMk/>
            <pc:sldMk cId="3883153538" sldId="267"/>
            <ac:picMk id="4098" creationId="{00616E1A-D920-B43E-A082-EBAC93A8BAB1}"/>
          </ac:picMkLst>
        </pc:picChg>
        <pc:picChg chg="add mod">
          <ac:chgData name="Lise Sundelin Morottaja" userId="acc6fa8d-99e1-4d72-8b78-d6989313661a" providerId="ADAL" clId="{DE0E3420-83F9-4822-8C70-31BC72C2255B}" dt="2022-06-08T12:13:32.423" v="956" actId="1076"/>
          <ac:picMkLst>
            <pc:docMk/>
            <pc:sldMk cId="3883153538" sldId="267"/>
            <ac:picMk id="4100" creationId="{DFCADB74-6032-896C-2946-2A7468E9E8D3}"/>
          </ac:picMkLst>
        </pc:picChg>
        <pc:picChg chg="add mod">
          <ac:chgData name="Lise Sundelin Morottaja" userId="acc6fa8d-99e1-4d72-8b78-d6989313661a" providerId="ADAL" clId="{DE0E3420-83F9-4822-8C70-31BC72C2255B}" dt="2022-06-08T12:13:37.592" v="959" actId="1076"/>
          <ac:picMkLst>
            <pc:docMk/>
            <pc:sldMk cId="3883153538" sldId="267"/>
            <ac:picMk id="4102" creationId="{88ED3C8D-3346-F474-F72C-EF550E42CFDD}"/>
          </ac:picMkLst>
        </pc:picChg>
        <pc:picChg chg="add mod">
          <ac:chgData name="Lise Sundelin Morottaja" userId="acc6fa8d-99e1-4d72-8b78-d6989313661a" providerId="ADAL" clId="{DE0E3420-83F9-4822-8C70-31BC72C2255B}" dt="2022-06-08T12:14:05.023" v="962" actId="1076"/>
          <ac:picMkLst>
            <pc:docMk/>
            <pc:sldMk cId="3883153538" sldId="267"/>
            <ac:picMk id="4104" creationId="{42A6FB71-A705-82D5-11D4-D8AF35FA4093}"/>
          </ac:picMkLst>
        </pc:picChg>
      </pc:sldChg>
      <pc:sldChg chg="addSp delSp modSp new del mod modClrScheme chgLayout">
        <pc:chgData name="Lise Sundelin Morottaja" userId="acc6fa8d-99e1-4d72-8b78-d6989313661a" providerId="ADAL" clId="{DE0E3420-83F9-4822-8C70-31BC72C2255B}" dt="2022-06-15T05:38:25.654" v="1337" actId="2696"/>
        <pc:sldMkLst>
          <pc:docMk/>
          <pc:sldMk cId="2610502588" sldId="268"/>
        </pc:sldMkLst>
        <pc:spChg chg="del mod ord">
          <ac:chgData name="Lise Sundelin Morottaja" userId="acc6fa8d-99e1-4d72-8b78-d6989313661a" providerId="ADAL" clId="{DE0E3420-83F9-4822-8C70-31BC72C2255B}" dt="2022-06-09T08:00:20.403" v="1334" actId="700"/>
          <ac:spMkLst>
            <pc:docMk/>
            <pc:sldMk cId="2610502588" sldId="268"/>
            <ac:spMk id="2" creationId="{B4CEDF03-6CD5-87D6-7E2E-4AEB6C79DD43}"/>
          </ac:spMkLst>
        </pc:spChg>
        <pc:spChg chg="del mod ord">
          <ac:chgData name="Lise Sundelin Morottaja" userId="acc6fa8d-99e1-4d72-8b78-d6989313661a" providerId="ADAL" clId="{DE0E3420-83F9-4822-8C70-31BC72C2255B}" dt="2022-06-09T08:00:20.403" v="1334" actId="700"/>
          <ac:spMkLst>
            <pc:docMk/>
            <pc:sldMk cId="2610502588" sldId="268"/>
            <ac:spMk id="3" creationId="{39352C43-6791-0CAF-FFEC-C96C6093B72C}"/>
          </ac:spMkLst>
        </pc:spChg>
        <pc:spChg chg="add mod ord">
          <ac:chgData name="Lise Sundelin Morottaja" userId="acc6fa8d-99e1-4d72-8b78-d6989313661a" providerId="ADAL" clId="{DE0E3420-83F9-4822-8C70-31BC72C2255B}" dt="2022-06-09T08:00:20.403" v="1334" actId="700"/>
          <ac:spMkLst>
            <pc:docMk/>
            <pc:sldMk cId="2610502588" sldId="268"/>
            <ac:spMk id="4" creationId="{0DBD85A7-A43B-D497-FAD3-8C73A8F7140E}"/>
          </ac:spMkLst>
        </pc:spChg>
        <pc:spChg chg="add mod ord">
          <ac:chgData name="Lise Sundelin Morottaja" userId="acc6fa8d-99e1-4d72-8b78-d6989313661a" providerId="ADAL" clId="{DE0E3420-83F9-4822-8C70-31BC72C2255B}" dt="2022-06-09T08:00:20.403" v="1334" actId="700"/>
          <ac:spMkLst>
            <pc:docMk/>
            <pc:sldMk cId="2610502588" sldId="268"/>
            <ac:spMk id="5" creationId="{B65B3F11-034C-8764-44A5-BB5139F03B98}"/>
          </ac:spMkLst>
        </pc:spChg>
        <pc:spChg chg="add mod ord">
          <ac:chgData name="Lise Sundelin Morottaja" userId="acc6fa8d-99e1-4d72-8b78-d6989313661a" providerId="ADAL" clId="{DE0E3420-83F9-4822-8C70-31BC72C2255B}" dt="2022-06-09T08:00:20.403" v="1334" actId="700"/>
          <ac:spMkLst>
            <pc:docMk/>
            <pc:sldMk cId="2610502588" sldId="268"/>
            <ac:spMk id="6" creationId="{D121BF79-1AB2-F3DF-35C7-7C72F961ACB6}"/>
          </ac:spMkLst>
        </pc:spChg>
        <pc:spChg chg="add mod ord">
          <ac:chgData name="Lise Sundelin Morottaja" userId="acc6fa8d-99e1-4d72-8b78-d6989313661a" providerId="ADAL" clId="{DE0E3420-83F9-4822-8C70-31BC72C2255B}" dt="2022-06-09T08:00:20.403" v="1334" actId="700"/>
          <ac:spMkLst>
            <pc:docMk/>
            <pc:sldMk cId="2610502588" sldId="268"/>
            <ac:spMk id="7" creationId="{ECF29224-BE17-82F6-3786-8EE3894F9486}"/>
          </ac:spMkLst>
        </pc:spChg>
      </pc:sldChg>
      <pc:sldChg chg="add">
        <pc:chgData name="Lise Sundelin Morottaja" userId="acc6fa8d-99e1-4d72-8b78-d6989313661a" providerId="ADAL" clId="{DE0E3420-83F9-4822-8C70-31BC72C2255B}" dt="2022-06-15T05:38:02.655" v="1335"/>
        <pc:sldMkLst>
          <pc:docMk/>
          <pc:sldMk cId="3774889518" sldId="275"/>
        </pc:sldMkLst>
      </pc:sldChg>
      <pc:sldChg chg="modSp add mod">
        <pc:chgData name="Lise Sundelin Morottaja" userId="acc6fa8d-99e1-4d72-8b78-d6989313661a" providerId="ADAL" clId="{DE0E3420-83F9-4822-8C70-31BC72C2255B}" dt="2022-06-16T05:53:05.924" v="1409" actId="20577"/>
        <pc:sldMkLst>
          <pc:docMk/>
          <pc:sldMk cId="567035615" sldId="276"/>
        </pc:sldMkLst>
        <pc:spChg chg="mod">
          <ac:chgData name="Lise Sundelin Morottaja" userId="acc6fa8d-99e1-4d72-8b78-d6989313661a" providerId="ADAL" clId="{DE0E3420-83F9-4822-8C70-31BC72C2255B}" dt="2022-06-16T05:53:05.924" v="1409" actId="20577"/>
          <ac:spMkLst>
            <pc:docMk/>
            <pc:sldMk cId="567035615" sldId="276"/>
            <ac:spMk id="15" creationId="{6ACD3954-2984-4AAC-A01B-9C314D32E99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16. jun 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7450411" y="1365798"/>
            <a:ext cx="1934658" cy="504564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kommunikasjonsenheten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>
            <a:cxnSpLocks/>
          </p:cNvCxnSpPr>
          <p:nvPr userDrawn="1"/>
        </p:nvCxnSpPr>
        <p:spPr>
          <a:xfrm>
            <a:off x="6166161" y="2511188"/>
            <a:ext cx="134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organisasjon og utvikling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45DDDCA0-2691-4D28-BF94-2C4B99ED334D}"/>
              </a:ext>
            </a:extLst>
          </p:cNvPr>
          <p:cNvCxnSpPr>
            <a:cxnSpLocks/>
          </p:cNvCxnSpPr>
          <p:nvPr userDrawn="1"/>
        </p:nvCxnSpPr>
        <p:spPr>
          <a:xfrm>
            <a:off x="7315446" y="1591526"/>
            <a:ext cx="134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7450409" y="1374015"/>
            <a:ext cx="1942973" cy="501744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kommunikasjonsenheten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>
            <a:cxnSpLocks/>
          </p:cNvCxnSpPr>
          <p:nvPr userDrawn="1"/>
        </p:nvCxnSpPr>
        <p:spPr>
          <a:xfrm>
            <a:off x="6166161" y="2511188"/>
            <a:ext cx="134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organisasjon og utvikling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B07BD959-0C72-430E-AD73-76954D4AF97D}"/>
              </a:ext>
            </a:extLst>
          </p:cNvPr>
          <p:cNvCxnSpPr>
            <a:cxnSpLocks/>
          </p:cNvCxnSpPr>
          <p:nvPr userDrawn="1"/>
        </p:nvCxnSpPr>
        <p:spPr>
          <a:xfrm>
            <a:off x="7308784" y="1624497"/>
            <a:ext cx="134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7551885" y="1398729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Communications Unit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Organization and Development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10" name="Rett linje 109">
            <a:extLst>
              <a:ext uri="{FF2B5EF4-FFF2-40B4-BE49-F238E27FC236}">
                <a16:creationId xmlns:a16="http://schemas.microsoft.com/office/drawing/2014/main" id="{366EC4FF-A001-47AE-8CD0-45780C2521CB}"/>
              </a:ext>
            </a:extLst>
          </p:cNvPr>
          <p:cNvCxnSpPr>
            <a:cxnSpLocks/>
          </p:cNvCxnSpPr>
          <p:nvPr userDrawn="1"/>
        </p:nvCxnSpPr>
        <p:spPr>
          <a:xfrm>
            <a:off x="6166161" y="2511188"/>
            <a:ext cx="134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ett linje 114">
            <a:extLst>
              <a:ext uri="{FF2B5EF4-FFF2-40B4-BE49-F238E27FC236}">
                <a16:creationId xmlns:a16="http://schemas.microsoft.com/office/drawing/2014/main" id="{F64C256E-A0F4-4731-9E5C-0CC787A22C1F}"/>
              </a:ext>
            </a:extLst>
          </p:cNvPr>
          <p:cNvCxnSpPr>
            <a:cxnSpLocks/>
          </p:cNvCxnSpPr>
          <p:nvPr userDrawn="1"/>
        </p:nvCxnSpPr>
        <p:spPr>
          <a:xfrm>
            <a:off x="7416920" y="1645325"/>
            <a:ext cx="134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16. jun 2022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3.jpe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2.jpeg"/><Relationship Id="rId16" Type="http://schemas.openxmlformats.org/officeDocument/2006/relationships/image" Target="../media/image59.png"/><Relationship Id="rId20" Type="http://schemas.openxmlformats.org/officeDocument/2006/relationships/image" Target="../media/image6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13" Type="http://schemas.openxmlformats.org/officeDocument/2006/relationships/image" Target="../media/image75.png"/><Relationship Id="rId18" Type="http://schemas.openxmlformats.org/officeDocument/2006/relationships/image" Target="../media/image78.jpeg"/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17" Type="http://schemas.openxmlformats.org/officeDocument/2006/relationships/image" Target="../media/image60.png"/><Relationship Id="rId2" Type="http://schemas.openxmlformats.org/officeDocument/2006/relationships/image" Target="../media/image64.png"/><Relationship Id="rId16" Type="http://schemas.openxmlformats.org/officeDocument/2006/relationships/image" Target="../media/image52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jpe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79.jpe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FBCB19BB-07A0-DE2A-2471-59F063EAA3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Direktehjemler</a:t>
            </a:r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16. jun 2022</a:t>
            </a:fld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5D042DF5-F219-72FD-9823-5D6F3CDE15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Motorferdsel i utmark uten søknad. </a:t>
            </a:r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6ACD3954-2984-4AAC-A01B-9C314D32E9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Tirsdag (middag) og onsdag (samling) 20 – 21. September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b="1" dirty="0">
                <a:solidFill>
                  <a:srgbClr val="00B050"/>
                </a:solidFill>
              </a:rPr>
              <a:t>Vi dekker alle utgifter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Invitasjon kommer </a:t>
            </a:r>
            <a:r>
              <a:rPr lang="nb-NO" dirty="0" err="1"/>
              <a:t>idag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Vi skal få info om ny motorferdsellov! </a:t>
            </a:r>
            <a:r>
              <a:rPr lang="nb-NO" dirty="0">
                <a:sym typeface="Wingdings" panose="05000000000000000000" pitchFamily="2" charset="2"/>
              </a:rPr>
              <a:t> </a:t>
            </a:r>
            <a:r>
              <a:rPr lang="nb-NO" dirty="0"/>
              <a:t>Få med dere politikerne.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 Nettverksbygging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Siste nytt fra forvaltningen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13" name="Tittel 12">
            <a:extLst>
              <a:ext uri="{FF2B5EF4-FFF2-40B4-BE49-F238E27FC236}">
                <a16:creationId xmlns:a16="http://schemas.microsoft.com/office/drawing/2014/main" id="{EBF72484-00DF-4750-A254-46DF39BBE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55594"/>
            <a:ext cx="5040306" cy="1069041"/>
          </a:xfrm>
        </p:spPr>
        <p:txBody>
          <a:bodyPr/>
          <a:lstStyle/>
          <a:p>
            <a:r>
              <a:rPr lang="nb-NO" dirty="0"/>
              <a:t>Fagsamling i Tromsø</a:t>
            </a:r>
          </a:p>
        </p:txBody>
      </p:sp>
      <p:sp>
        <p:nvSpPr>
          <p:cNvPr id="17" name="Plassholder for tekst 16">
            <a:extLst>
              <a:ext uri="{FF2B5EF4-FFF2-40B4-BE49-F238E27FC236}">
                <a16:creationId xmlns:a16="http://schemas.microsoft.com/office/drawing/2014/main" id="{5CFEB286-DF6E-4747-8C59-357B60669D0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 err="1"/>
              <a:t>VisitNorway</a:t>
            </a:r>
            <a:endParaRPr lang="nb-NO" dirty="0"/>
          </a:p>
        </p:txBody>
      </p:sp>
      <p:pic>
        <p:nvPicPr>
          <p:cNvPr id="1034" name="Picture 10" descr="Tromsø | Arktiske eventyr">
            <a:extLst>
              <a:ext uri="{FF2B5EF4-FFF2-40B4-BE49-F238E27FC236}">
                <a16:creationId xmlns:a16="http://schemas.microsoft.com/office/drawing/2014/main" id="{7298BC6E-3E4F-4194-8335-656146EAC00C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7" b="1301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035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9ECC01F-A8E5-43D5-A234-ACC9B4E764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Ta dere 4 min til evaluering, det hjelper oss veldig!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Vi sender dere link til evaluering på mail etter kurset. </a:t>
            </a:r>
          </a:p>
        </p:txBody>
      </p:sp>
      <p:pic>
        <p:nvPicPr>
          <p:cNvPr id="7" name="Plassholder for bilde 6" descr="Et bilde som inneholder gress, utendørs, sopp&#10;&#10;Automatisk generert beskrivelse">
            <a:extLst>
              <a:ext uri="{FF2B5EF4-FFF2-40B4-BE49-F238E27FC236}">
                <a16:creationId xmlns:a16="http://schemas.microsoft.com/office/drawing/2014/main" id="{946E8D22-563D-4053-A8A1-B85332B722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0" r="16060"/>
          <a:stretch>
            <a:fillRect/>
          </a:stretch>
        </p:blipFill>
        <p:spPr/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B1C70EEF-D37A-4173-A555-5BF427677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426145"/>
            <a:ext cx="5040306" cy="921640"/>
          </a:xfrm>
        </p:spPr>
        <p:txBody>
          <a:bodyPr/>
          <a:lstStyle/>
          <a:p>
            <a:pPr algn="ctr"/>
            <a:r>
              <a:rPr lang="nb-NO" dirty="0"/>
              <a:t>Evaluering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35572BB-BE20-45ED-A797-E4FF55E7105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Lise Sundelin Morottaja</a:t>
            </a:r>
          </a:p>
        </p:txBody>
      </p:sp>
    </p:spTree>
    <p:extLst>
      <p:ext uri="{BB962C8B-B14F-4D97-AF65-F5344CB8AC3E}">
        <p14:creationId xmlns:p14="http://schemas.microsoft.com/office/powerpoint/2010/main" val="377488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E14D5F3-DAE8-4B6E-B9EE-DFC2C341C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1886F7-A938-4B9E-AE71-D9C4475CF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60CFD52D-E922-BF1B-C280-8DDD4C07CD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er direktehjemlet kjøring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Hvor i loven finner vi det?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Erfaringer fra kommunene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Eksempler på direktehjemlet kjøring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er unntakstilfelle §6?</a:t>
            </a:r>
          </a:p>
        </p:txBody>
      </p:sp>
      <p:pic>
        <p:nvPicPr>
          <p:cNvPr id="11" name="Plassholder for bilde 10" descr="Et bilde som inneholder katt, innendørs, stein&#10;&#10;Automatisk generert beskrivelse">
            <a:extLst>
              <a:ext uri="{FF2B5EF4-FFF2-40B4-BE49-F238E27FC236}">
                <a16:creationId xmlns:a16="http://schemas.microsoft.com/office/drawing/2014/main" id="{44368875-2997-2BAE-66A8-7E4DA74345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9" b="4059"/>
          <a:stretch>
            <a:fillRect/>
          </a:stretch>
        </p:blipFill>
        <p:spPr/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FCE68E1E-4A5A-1684-10C2-C3DAF4AA8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03A6AD29-2242-57FA-5703-7BD21EF3029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Lise Sundelin Morottaja </a:t>
            </a:r>
          </a:p>
        </p:txBody>
      </p:sp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CD5BCCE-F1DC-E806-3E46-FD5001DC6C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Kjøring som en ikke trenger å søke 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Kjøring som er samfunnsnyttig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Bestemt av lovgiver at skal kunne kjøre </a:t>
            </a:r>
            <a:r>
              <a:rPr lang="nb-NO"/>
              <a:t>uten søknad</a:t>
            </a:r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3AB779A-EEFC-8625-2932-04E17BB03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62682"/>
            <a:ext cx="5040306" cy="889686"/>
          </a:xfrm>
        </p:spPr>
        <p:txBody>
          <a:bodyPr/>
          <a:lstStyle/>
          <a:p>
            <a:pPr algn="ctr"/>
            <a:r>
              <a:rPr lang="nb-NO" dirty="0"/>
              <a:t>Direktehjemler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495A30A-3071-52CF-3303-D6ABCDDC2F8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Nødetatene</a:t>
            </a:r>
          </a:p>
        </p:txBody>
      </p:sp>
      <p:pic>
        <p:nvPicPr>
          <p:cNvPr id="1030" name="Picture 6" descr="Viktige telefonnumre - Hitra">
            <a:extLst>
              <a:ext uri="{FF2B5EF4-FFF2-40B4-BE49-F238E27FC236}">
                <a16:creationId xmlns:a16="http://schemas.microsoft.com/office/drawing/2014/main" id="{DFFD4586-FA8A-60A2-8D82-6E7F3992270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5" r="918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60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4035BA6-858A-5D50-BEB4-24C9089DAA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br>
              <a:rPr lang="nb-NO" dirty="0"/>
            </a:br>
            <a:br>
              <a:rPr lang="nb-NO" dirty="0"/>
            </a:br>
            <a:r>
              <a:rPr lang="nb-NO" dirty="0"/>
              <a:t>3 steder i loven:</a:t>
            </a:r>
          </a:p>
          <a:p>
            <a:pPr marL="1028700" lvl="1" indent="-342900"/>
            <a:r>
              <a:rPr lang="nb-NO" dirty="0"/>
              <a:t>Motorferdselloven § 2</a:t>
            </a:r>
          </a:p>
          <a:p>
            <a:pPr marL="1028700" lvl="1" indent="-342900"/>
            <a:r>
              <a:rPr lang="nb-NO" dirty="0"/>
              <a:t>Nasjonal forskrift § 2</a:t>
            </a:r>
          </a:p>
          <a:p>
            <a:pPr marL="1028700" lvl="1" indent="-342900"/>
            <a:r>
              <a:rPr lang="nb-NO" dirty="0"/>
              <a:t>Nasjonal forskrift § 3</a:t>
            </a:r>
          </a:p>
          <a:p>
            <a:pPr marL="1028700" lvl="1" indent="-342900"/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Lovdata.no eller rettsdata.no</a:t>
            </a:r>
          </a:p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540304E-946F-DAE8-0B83-3EB9E7122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 i loven finner vi direktehjemler?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FD5A7A7-344E-ECED-34CF-8CB7134FF04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Stortinget </a:t>
            </a:r>
          </a:p>
        </p:txBody>
      </p:sp>
      <p:pic>
        <p:nvPicPr>
          <p:cNvPr id="6" name="Picture 2" descr="Kort om Stortingets lovarbeid - stortinget.no">
            <a:extLst>
              <a:ext uri="{FF2B5EF4-FFF2-40B4-BE49-F238E27FC236}">
                <a16:creationId xmlns:a16="http://schemas.microsoft.com/office/drawing/2014/main" id="{F49116F7-4AC4-85C5-EAA7-8349B1F18DF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5" r="28135"/>
          <a:stretch>
            <a:fillRect/>
          </a:stretch>
        </p:blipFill>
        <p:spPr bwMode="auto">
          <a:xfrm>
            <a:off x="0" y="0"/>
            <a:ext cx="5551488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68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7B7EE94-5DED-780E-EC80-E0100114E7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434282"/>
            <a:ext cx="5040306" cy="3874444"/>
          </a:xfrm>
        </p:spPr>
        <p:txBody>
          <a:bodyPr/>
          <a:lstStyle/>
          <a:p>
            <a:r>
              <a:rPr lang="nb-NO" dirty="0">
                <a:sym typeface="Wingdings" panose="05000000000000000000" pitchFamily="2" charset="2"/>
              </a:rPr>
              <a:t> </a:t>
            </a:r>
            <a:r>
              <a:rPr lang="nb-NO" dirty="0"/>
              <a:t>Flere behandler §6-saker som er direktehjemlet kjøring.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r>
              <a:rPr lang="nb-NO" dirty="0"/>
              <a:t>Eksempel fra kommuner</a:t>
            </a:r>
          </a:p>
          <a:p>
            <a:pPr lvl="1"/>
            <a:r>
              <a:rPr lang="nb-NO" dirty="0"/>
              <a:t>Politiets øvelser</a:t>
            </a:r>
          </a:p>
          <a:p>
            <a:pPr lvl="1"/>
            <a:r>
              <a:rPr lang="nb-NO" dirty="0"/>
              <a:t>Redningstjenestens øvelser</a:t>
            </a:r>
          </a:p>
          <a:p>
            <a:pPr lvl="1"/>
            <a:r>
              <a:rPr lang="nb-NO" dirty="0"/>
              <a:t>Kjøring til vannverk</a:t>
            </a:r>
          </a:p>
          <a:p>
            <a:pPr lvl="1"/>
            <a:r>
              <a:rPr lang="nb-NO" dirty="0"/>
              <a:t>Sjekk av anlegg (strøm, radar </a:t>
            </a:r>
            <a:r>
              <a:rPr lang="nb-NO" dirty="0" err="1"/>
              <a:t>osv</a:t>
            </a:r>
            <a:r>
              <a:rPr lang="nb-NO" dirty="0"/>
              <a:t>)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0CC9DE9B-68D4-69AA-3FCB-24720B7C4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06137"/>
            <a:ext cx="5040305" cy="1126422"/>
          </a:xfrm>
        </p:spPr>
        <p:txBody>
          <a:bodyPr/>
          <a:lstStyle/>
          <a:p>
            <a:r>
              <a:rPr lang="nb-NO" dirty="0"/>
              <a:t>Erfaringer fra kommuner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62B19C73-2641-7250-3D29-ED1156CADDD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 err="1"/>
              <a:t>Istoc</a:t>
            </a:r>
            <a:endParaRPr lang="nb-NO" dirty="0"/>
          </a:p>
        </p:txBody>
      </p:sp>
      <p:pic>
        <p:nvPicPr>
          <p:cNvPr id="2056" name="Picture 8" descr="UK office workers reveal their 50 biggest gripes: From messy desks, slow  computers and smelly food | The Independent | The Independent">
            <a:extLst>
              <a:ext uri="{FF2B5EF4-FFF2-40B4-BE49-F238E27FC236}">
                <a16:creationId xmlns:a16="http://schemas.microsoft.com/office/drawing/2014/main" id="{F0E051C7-DE0D-18A8-CC9B-9EC037CC7643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5" r="1982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8654AF42-3150-1C5E-DF0B-17B3A7943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640" y="3918382"/>
            <a:ext cx="1072665" cy="107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Nødsentral Brann - Hovedportal">
            <a:extLst>
              <a:ext uri="{FF2B5EF4-FFF2-40B4-BE49-F238E27FC236}">
                <a16:creationId xmlns:a16="http://schemas.microsoft.com/office/drawing/2014/main" id="{8174AFE6-8D98-F67F-CC65-E06B07EA2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340" y="3779420"/>
            <a:ext cx="1274885" cy="87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4A980B1D-FAB9-E75F-B22F-D6FC68953A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235" y="3120327"/>
            <a:ext cx="1706388" cy="1190473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F7D15101-2FB1-570F-FDED-FDE614660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9847" y="4737108"/>
            <a:ext cx="711870" cy="711870"/>
          </a:xfrm>
          <a:prstGeom prst="rect">
            <a:avLst/>
          </a:prstGeom>
        </p:spPr>
      </p:pic>
      <p:pic>
        <p:nvPicPr>
          <p:cNvPr id="15" name="Bilde 14" descr="Et bilde som inneholder bygning&#10;&#10;Automatisk generert beskrivelse">
            <a:extLst>
              <a:ext uri="{FF2B5EF4-FFF2-40B4-BE49-F238E27FC236}">
                <a16:creationId xmlns:a16="http://schemas.microsoft.com/office/drawing/2014/main" id="{463F822D-68E6-7C7B-AC14-329C1988A8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621" y="5377947"/>
            <a:ext cx="1734674" cy="89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2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65DB9F3F-A77C-B1AD-74ED-1E79D830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" y="873125"/>
            <a:ext cx="11315700" cy="1077209"/>
          </a:xfrm>
        </p:spPr>
        <p:txBody>
          <a:bodyPr/>
          <a:lstStyle/>
          <a:p>
            <a:r>
              <a:rPr lang="nb-NO" dirty="0"/>
              <a:t>direktehjemlet kjøring barmark + vinterføre: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1A1F335-1D5A-DF60-8B85-45F89143E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04" y="3448090"/>
            <a:ext cx="1072665" cy="107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Nødsentral Brann - Hovedportal">
            <a:extLst>
              <a:ext uri="{FF2B5EF4-FFF2-40B4-BE49-F238E27FC236}">
                <a16:creationId xmlns:a16="http://schemas.microsoft.com/office/drawing/2014/main" id="{AF581AD5-8073-1CCC-4881-E1D072384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653" y="2556450"/>
            <a:ext cx="1274885" cy="87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8.4 Lov om statlig naturoppsyn – og om Statens Naturoppsyn (SNO) — Håndbok  for fjellstyrer">
            <a:extLst>
              <a:ext uri="{FF2B5EF4-FFF2-40B4-BE49-F238E27FC236}">
                <a16:creationId xmlns:a16="http://schemas.microsoft.com/office/drawing/2014/main" id="{9C6C3A10-ADA0-C01D-EA85-5FEE6E03D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342" y="3529456"/>
            <a:ext cx="536344" cy="90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Forsvaret">
            <a:extLst>
              <a:ext uri="{FF2B5EF4-FFF2-40B4-BE49-F238E27FC236}">
                <a16:creationId xmlns:a16="http://schemas.microsoft.com/office/drawing/2014/main" id="{C9101F18-AB65-134B-B452-E89523106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04" y="5258997"/>
            <a:ext cx="776241" cy="75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osten Norge AS (@postennorge) / Twitter">
            <a:extLst>
              <a:ext uri="{FF2B5EF4-FFF2-40B4-BE49-F238E27FC236}">
                <a16:creationId xmlns:a16="http://schemas.microsoft.com/office/drawing/2014/main" id="{FD68B32F-7255-0116-17F5-65BB59069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47" y="5162418"/>
            <a:ext cx="909935" cy="90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ornyet avtale - Teletjenester - NESO">
            <a:extLst>
              <a:ext uri="{FF2B5EF4-FFF2-40B4-BE49-F238E27FC236}">
                <a16:creationId xmlns:a16="http://schemas.microsoft.com/office/drawing/2014/main" id="{A19F5A1B-8A3D-6236-6F5F-ABBED51B4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973" y="4716412"/>
            <a:ext cx="1411969" cy="79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lenor Next Rask 100 mbit/s | Mobilabonnementpris">
            <a:extLst>
              <a:ext uri="{FF2B5EF4-FFF2-40B4-BE49-F238E27FC236}">
                <a16:creationId xmlns:a16="http://schemas.microsoft.com/office/drawing/2014/main" id="{9D24C435-C6B9-080E-4159-31CB786C6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214" y="5430838"/>
            <a:ext cx="975029" cy="60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Bilde 19" descr="Et bilde som inneholder plante, tre, vektorgrafikk, flagg&#10;&#10;Automatisk generert beskrivelse">
            <a:extLst>
              <a:ext uri="{FF2B5EF4-FFF2-40B4-BE49-F238E27FC236}">
                <a16:creationId xmlns:a16="http://schemas.microsoft.com/office/drawing/2014/main" id="{8C41874D-DE31-2F52-083B-7824F83296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97" y="2538021"/>
            <a:ext cx="1072665" cy="987933"/>
          </a:xfrm>
          <a:prstGeom prst="rect">
            <a:avLst/>
          </a:prstGeom>
        </p:spPr>
      </p:pic>
      <p:pic>
        <p:nvPicPr>
          <p:cNvPr id="21" name="Bilde 20" descr="Et bilde som inneholder pattedyr, rådyr, ku&#10;&#10;Automatisk generert beskrivelse">
            <a:extLst>
              <a:ext uri="{FF2B5EF4-FFF2-40B4-BE49-F238E27FC236}">
                <a16:creationId xmlns:a16="http://schemas.microsoft.com/office/drawing/2014/main" id="{8D1C5D77-3B36-0982-B424-5085CCDEB2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599" y="3065372"/>
            <a:ext cx="1445741" cy="1295143"/>
          </a:xfrm>
          <a:prstGeom prst="rect">
            <a:avLst/>
          </a:prstGeom>
        </p:spPr>
      </p:pic>
      <p:pic>
        <p:nvPicPr>
          <p:cNvPr id="22" name="Bilde 21" descr="Et bilde som inneholder stående, sauer, pattedyr&#10;&#10;Automatisk generert beskrivelse">
            <a:extLst>
              <a:ext uri="{FF2B5EF4-FFF2-40B4-BE49-F238E27FC236}">
                <a16:creationId xmlns:a16="http://schemas.microsoft.com/office/drawing/2014/main" id="{98B7EA25-E89E-73A2-7DAF-E5C5EC6E4E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232" y="3148827"/>
            <a:ext cx="1274885" cy="1274885"/>
          </a:xfrm>
          <a:prstGeom prst="rect">
            <a:avLst/>
          </a:prstGeom>
        </p:spPr>
      </p:pic>
      <p:sp>
        <p:nvSpPr>
          <p:cNvPr id="16" name="TekstSylinder 15">
            <a:extLst>
              <a:ext uri="{FF2B5EF4-FFF2-40B4-BE49-F238E27FC236}">
                <a16:creationId xmlns:a16="http://schemas.microsoft.com/office/drawing/2014/main" id="{3B935A71-B727-D229-FBCC-0771569F0229}"/>
              </a:ext>
            </a:extLst>
          </p:cNvPr>
          <p:cNvSpPr txBox="1"/>
          <p:nvPr/>
        </p:nvSpPr>
        <p:spPr>
          <a:xfrm>
            <a:off x="4123810" y="4327859"/>
            <a:ext cx="3909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Reindrift-, jordbruk- og skogbruks-næring</a:t>
            </a:r>
          </a:p>
        </p:txBody>
      </p:sp>
      <p:pic>
        <p:nvPicPr>
          <p:cNvPr id="3082" name="Picture 10" descr="Statens vegvesen | Statens vegvesen">
            <a:extLst>
              <a:ext uri="{FF2B5EF4-FFF2-40B4-BE49-F238E27FC236}">
                <a16:creationId xmlns:a16="http://schemas.microsoft.com/office/drawing/2014/main" id="{564DBA90-6DC8-DC92-58F1-32821A490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47" y="2536322"/>
            <a:ext cx="1072665" cy="56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tatkraft - NPCC">
            <a:extLst>
              <a:ext uri="{FF2B5EF4-FFF2-40B4-BE49-F238E27FC236}">
                <a16:creationId xmlns:a16="http://schemas.microsoft.com/office/drawing/2014/main" id="{89E04174-6D85-4B21-3A30-8B5377881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903" y="3168338"/>
            <a:ext cx="1180840" cy="78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47798ACB-6375-DF33-5D19-6166942B5002}"/>
              </a:ext>
            </a:extLst>
          </p:cNvPr>
          <p:cNvSpPr txBox="1"/>
          <p:nvPr/>
        </p:nvSpPr>
        <p:spPr>
          <a:xfrm>
            <a:off x="1060856" y="4523909"/>
            <a:ext cx="3102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Oppsyn og tilsynstjeneste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FF8D861A-A367-2000-6DFA-0075118EF2BA}"/>
              </a:ext>
            </a:extLst>
          </p:cNvPr>
          <p:cNvSpPr txBox="1"/>
          <p:nvPr/>
        </p:nvSpPr>
        <p:spPr>
          <a:xfrm>
            <a:off x="689979" y="6062048"/>
            <a:ext cx="2377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Forsvarets øvelser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576C2B5A-8398-9953-2D4D-C3F8B25F1E72}"/>
              </a:ext>
            </a:extLst>
          </p:cNvPr>
          <p:cNvSpPr txBox="1"/>
          <p:nvPr/>
        </p:nvSpPr>
        <p:spPr>
          <a:xfrm>
            <a:off x="8805973" y="3911818"/>
            <a:ext cx="1927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Veger og anlegg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17629E66-D8DF-2E2F-E24E-871648F7FD92}"/>
              </a:ext>
            </a:extLst>
          </p:cNvPr>
          <p:cNvSpPr txBox="1"/>
          <p:nvPr/>
        </p:nvSpPr>
        <p:spPr>
          <a:xfrm>
            <a:off x="8154919" y="6003932"/>
            <a:ext cx="2625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Post og teletjenester</a:t>
            </a:r>
          </a:p>
        </p:txBody>
      </p:sp>
      <p:pic>
        <p:nvPicPr>
          <p:cNvPr id="3088" name="Picture 16" descr="Pressemeldinger | Mesta">
            <a:extLst>
              <a:ext uri="{FF2B5EF4-FFF2-40B4-BE49-F238E27FC236}">
                <a16:creationId xmlns:a16="http://schemas.microsoft.com/office/drawing/2014/main" id="{E4A1E95D-43B4-53F9-293E-B5582B043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739" y="2663502"/>
            <a:ext cx="1340053" cy="70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Bilde 31" descr="Et bilde som inneholder pattedyr, stående, ku, mørk&#10;&#10;Automatisk generert beskrivelse">
            <a:extLst>
              <a:ext uri="{FF2B5EF4-FFF2-40B4-BE49-F238E27FC236}">
                <a16:creationId xmlns:a16="http://schemas.microsoft.com/office/drawing/2014/main" id="{A16E6FC1-79C1-814F-1839-545FE88F1E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10281">
            <a:off x="4072606" y="5237597"/>
            <a:ext cx="1119988" cy="854032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2DD93C22-7CB0-9516-BF12-77346FF34F86}"/>
              </a:ext>
            </a:extLst>
          </p:cNvPr>
          <p:cNvSpPr txBox="1"/>
          <p:nvPr/>
        </p:nvSpPr>
        <p:spPr>
          <a:xfrm>
            <a:off x="3637939" y="6076953"/>
            <a:ext cx="2590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Transport av felt elg</a:t>
            </a:r>
          </a:p>
        </p:txBody>
      </p:sp>
      <p:pic>
        <p:nvPicPr>
          <p:cNvPr id="3090" name="Picture 18" descr="Norsk Hydro – Store norske leksikon">
            <a:extLst>
              <a:ext uri="{FF2B5EF4-FFF2-40B4-BE49-F238E27FC236}">
                <a16:creationId xmlns:a16="http://schemas.microsoft.com/office/drawing/2014/main" id="{057C6ED3-61DB-AE7F-9C07-176B46700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919" y="3295641"/>
            <a:ext cx="1280295" cy="41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2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6ECAB7E4-4993-3496-0962-645ACCF8BA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74" y="1272947"/>
            <a:ext cx="1468860" cy="975323"/>
          </a:xfrm>
          <a:prstGeom prst="rect">
            <a:avLst/>
          </a:prstGeom>
        </p:spPr>
      </p:pic>
      <p:pic>
        <p:nvPicPr>
          <p:cNvPr id="5" name="Bilde 4" descr="Et bilde som inneholder militære kjøretøy&#10;&#10;Automatisk generert beskrivelse">
            <a:extLst>
              <a:ext uri="{FF2B5EF4-FFF2-40B4-BE49-F238E27FC236}">
                <a16:creationId xmlns:a16="http://schemas.microsoft.com/office/drawing/2014/main" id="{3C43A840-7DC0-235A-FA2C-C9E4633E958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97" y="1272947"/>
            <a:ext cx="1334649" cy="1077209"/>
          </a:xfrm>
          <a:prstGeom prst="rect">
            <a:avLst/>
          </a:prstGeom>
        </p:spPr>
      </p:pic>
      <p:pic>
        <p:nvPicPr>
          <p:cNvPr id="8" name="Bilde 7" descr="Et bilde som inneholder helikopter, insekt, luftfartøy&#10;&#10;Automatisk generert beskrivelse">
            <a:extLst>
              <a:ext uri="{FF2B5EF4-FFF2-40B4-BE49-F238E27FC236}">
                <a16:creationId xmlns:a16="http://schemas.microsoft.com/office/drawing/2014/main" id="{A0ADBFA2-F632-6E30-8248-CE41FA560BF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435" y="1272947"/>
            <a:ext cx="1137364" cy="1188429"/>
          </a:xfrm>
          <a:prstGeom prst="rect">
            <a:avLst/>
          </a:prstGeom>
        </p:spPr>
      </p:pic>
      <p:pic>
        <p:nvPicPr>
          <p:cNvPr id="2050" name="Picture 2" descr="Nasjonalt ambulansemerke AMK Nasjonalt ambulansemerke Borrelås -  Speider-Sport AS">
            <a:extLst>
              <a:ext uri="{FF2B5EF4-FFF2-40B4-BE49-F238E27FC236}">
                <a16:creationId xmlns:a16="http://schemas.microsoft.com/office/drawing/2014/main" id="{6197ACCE-4F08-EFDD-AC19-0006494FC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298" y="2708935"/>
            <a:ext cx="725691" cy="72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36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56411F3-4331-6B5E-1572-4421EB09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426" y="873125"/>
            <a:ext cx="10824887" cy="1077209"/>
          </a:xfrm>
        </p:spPr>
        <p:txBody>
          <a:bodyPr/>
          <a:lstStyle/>
          <a:p>
            <a:r>
              <a:rPr lang="nb-NO" dirty="0"/>
              <a:t>Eksempel på hva som er direktehjemlet kjøring vinterføre: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DF20D7A-DB77-2115-40BA-564691C04111}"/>
              </a:ext>
            </a:extLst>
          </p:cNvPr>
          <p:cNvSpPr txBox="1"/>
          <p:nvPr/>
        </p:nvSpPr>
        <p:spPr>
          <a:xfrm>
            <a:off x="1464876" y="3710941"/>
            <a:ext cx="1742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Turistanlegg</a:t>
            </a:r>
          </a:p>
        </p:txBody>
      </p:sp>
      <p:pic>
        <p:nvPicPr>
          <p:cNvPr id="4098" name="Picture 2" descr="Den Norske Turistforening – Wikipedia">
            <a:extLst>
              <a:ext uri="{FF2B5EF4-FFF2-40B4-BE49-F238E27FC236}">
                <a16:creationId xmlns:a16="http://schemas.microsoft.com/office/drawing/2014/main" id="{00616E1A-D920-B43E-A082-EBAC93A8B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18" y="2794553"/>
            <a:ext cx="910236" cy="91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candic Hotels - Apps on Google Play">
            <a:extLst>
              <a:ext uri="{FF2B5EF4-FFF2-40B4-BE49-F238E27FC236}">
                <a16:creationId xmlns:a16="http://schemas.microsoft.com/office/drawing/2014/main" id="{DFCADB74-6032-896C-2946-2A7468E9E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80" y="2949272"/>
            <a:ext cx="845820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kte skiglede og gode opplevelser | Tromsø Alpinpark">
            <a:extLst>
              <a:ext uri="{FF2B5EF4-FFF2-40B4-BE49-F238E27FC236}">
                <a16:creationId xmlns:a16="http://schemas.microsoft.com/office/drawing/2014/main" id="{88ED3C8D-3346-F474-F72C-EF550E42C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773" y="2185523"/>
            <a:ext cx="845820" cy="84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jem">
            <a:extLst>
              <a:ext uri="{FF2B5EF4-FFF2-40B4-BE49-F238E27FC236}">
                <a16:creationId xmlns:a16="http://schemas.microsoft.com/office/drawing/2014/main" id="{42A6FB71-A705-82D5-11D4-D8AF35FA4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612" y="2264893"/>
            <a:ext cx="1187147" cy="1187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6ABDAFC9-4023-D3A7-B9E8-13435C874341}"/>
              </a:ext>
            </a:extLst>
          </p:cNvPr>
          <p:cNvSpPr txBox="1"/>
          <p:nvPr/>
        </p:nvSpPr>
        <p:spPr>
          <a:xfrm>
            <a:off x="9284807" y="2941647"/>
            <a:ext cx="18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Byggetillatelse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B1368DE-4084-51DB-3AF6-B428A9A378F2}"/>
              </a:ext>
            </a:extLst>
          </p:cNvPr>
          <p:cNvSpPr txBox="1"/>
          <p:nvPr/>
        </p:nvSpPr>
        <p:spPr>
          <a:xfrm>
            <a:off x="4254487" y="5945247"/>
            <a:ext cx="1912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Skiløyper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703CF56-9B01-F25C-4D84-2BCA67D3E0EC}"/>
              </a:ext>
            </a:extLst>
          </p:cNvPr>
          <p:cNvSpPr txBox="1"/>
          <p:nvPr/>
        </p:nvSpPr>
        <p:spPr>
          <a:xfrm>
            <a:off x="7761999" y="5760581"/>
            <a:ext cx="355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Vitenskapelige undersøkelser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7770000-A404-CED8-8A87-20DFD4BD8C8F}"/>
              </a:ext>
            </a:extLst>
          </p:cNvPr>
          <p:cNvSpPr txBox="1"/>
          <p:nvPr/>
        </p:nvSpPr>
        <p:spPr>
          <a:xfrm>
            <a:off x="311426" y="6071636"/>
            <a:ext cx="413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Ved til fast bopel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8CAF58D-75AA-BAD8-3F70-D3845F912C66}"/>
              </a:ext>
            </a:extLst>
          </p:cNvPr>
          <p:cNvSpPr txBox="1"/>
          <p:nvPr/>
        </p:nvSpPr>
        <p:spPr>
          <a:xfrm>
            <a:off x="10440738" y="7999463"/>
            <a:ext cx="1079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kommunalt </a:t>
            </a:r>
            <a:r>
              <a:rPr lang="nb-NO" dirty="0" err="1"/>
              <a:t>ettersøklag</a:t>
            </a:r>
            <a:endParaRPr lang="nb-NO" dirty="0"/>
          </a:p>
        </p:txBody>
      </p:sp>
      <p:pic>
        <p:nvPicPr>
          <p:cNvPr id="1026" name="Picture 2" descr="Bygger'n">
            <a:extLst>
              <a:ext uri="{FF2B5EF4-FFF2-40B4-BE49-F238E27FC236}">
                <a16:creationId xmlns:a16="http://schemas.microsoft.com/office/drawing/2014/main" id="{6E8D424E-FDD3-EE81-22A1-0BB45271B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899" y="2299133"/>
            <a:ext cx="1234646" cy="65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ntér eButikker.no">
            <a:extLst>
              <a:ext uri="{FF2B5EF4-FFF2-40B4-BE49-F238E27FC236}">
                <a16:creationId xmlns:a16="http://schemas.microsoft.com/office/drawing/2014/main" id="{864B8F15-DBBA-628C-41F1-E5DA0BAD0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997" y="1406757"/>
            <a:ext cx="950151" cy="95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amarbeidsavtale med Saltdalshytta">
            <a:extLst>
              <a:ext uri="{FF2B5EF4-FFF2-40B4-BE49-F238E27FC236}">
                <a16:creationId xmlns:a16="http://schemas.microsoft.com/office/drawing/2014/main" id="{57B02660-76F8-B9E0-6E37-9BCD76356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260" y="1950273"/>
            <a:ext cx="1599943" cy="78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svikhytta - Home | Facebook">
            <a:extLst>
              <a:ext uri="{FF2B5EF4-FFF2-40B4-BE49-F238E27FC236}">
                <a16:creationId xmlns:a16="http://schemas.microsoft.com/office/drawing/2014/main" id="{DA81F734-2664-09C7-1CCD-D11631E94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753" y="1372586"/>
            <a:ext cx="789013" cy="78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IBIO - POnTE Project">
            <a:extLst>
              <a:ext uri="{FF2B5EF4-FFF2-40B4-BE49-F238E27FC236}">
                <a16:creationId xmlns:a16="http://schemas.microsoft.com/office/drawing/2014/main" id="{6FE2768B-B2B2-08D1-40C1-5264C6407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459" y="4788368"/>
            <a:ext cx="1696995" cy="84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ressemeldinger | Norsk institutt for naturforskning - NINA">
            <a:extLst>
              <a:ext uri="{FF2B5EF4-FFF2-40B4-BE49-F238E27FC236}">
                <a16:creationId xmlns:a16="http://schemas.microsoft.com/office/drawing/2014/main" id="{9584233B-B0FC-7C3C-F1E9-DE2E1E679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123" y="4749580"/>
            <a:ext cx="1696995" cy="88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Norsk Polarinstitutt // Norwegian Polar Institute (@NorskPolar) / Twitter">
            <a:extLst>
              <a:ext uri="{FF2B5EF4-FFF2-40B4-BE49-F238E27FC236}">
                <a16:creationId xmlns:a16="http://schemas.microsoft.com/office/drawing/2014/main" id="{272B82D9-EE5F-8413-D905-FE6BF080C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145" y="4051448"/>
            <a:ext cx="1132703" cy="113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Akvaplan Niva AS">
            <a:extLst>
              <a:ext uri="{FF2B5EF4-FFF2-40B4-BE49-F238E27FC236}">
                <a16:creationId xmlns:a16="http://schemas.microsoft.com/office/drawing/2014/main" id="{307D0EE3-82F0-2456-4CDD-65BF90868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081" y="4051448"/>
            <a:ext cx="1050324" cy="75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Tre rekrutteringer til Idrettsforbundets nye ledergruppe">
            <a:extLst>
              <a:ext uri="{FF2B5EF4-FFF2-40B4-BE49-F238E27FC236}">
                <a16:creationId xmlns:a16="http://schemas.microsoft.com/office/drawing/2014/main" id="{C9C33BA8-74D0-B89A-D864-0E8EA28DE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571" y="4745620"/>
            <a:ext cx="1270240" cy="71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Årsmøte Todalen grendalag på torsdag | Todalen.no">
            <a:extLst>
              <a:ext uri="{FF2B5EF4-FFF2-40B4-BE49-F238E27FC236}">
                <a16:creationId xmlns:a16="http://schemas.microsoft.com/office/drawing/2014/main" id="{FFAE1A3D-DDAD-6DBC-1DA8-1357F184E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055" y="3872988"/>
            <a:ext cx="2612030" cy="113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Den Norske Turistforening – Wikipedia">
            <a:extLst>
              <a:ext uri="{FF2B5EF4-FFF2-40B4-BE49-F238E27FC236}">
                <a16:creationId xmlns:a16="http://schemas.microsoft.com/office/drawing/2014/main" id="{EE97BABE-D057-B28C-63CF-71A618112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732" y="4802265"/>
            <a:ext cx="697490" cy="70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Bilde 26" descr="Et bilde som inneholder plante, tre, vektorgrafikk, flagg&#10;&#10;Automatisk generert beskrivelse">
            <a:extLst>
              <a:ext uri="{FF2B5EF4-FFF2-40B4-BE49-F238E27FC236}">
                <a16:creationId xmlns:a16="http://schemas.microsoft.com/office/drawing/2014/main" id="{969C7C54-20BD-091C-1088-6CDC6758D7F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92" y="5044862"/>
            <a:ext cx="1072665" cy="987933"/>
          </a:xfrm>
          <a:prstGeom prst="rect">
            <a:avLst/>
          </a:prstGeom>
        </p:spPr>
      </p:pic>
      <p:pic>
        <p:nvPicPr>
          <p:cNvPr id="3" name="Bilde 2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074B3855-E99D-D452-7BD7-19FC47C4AAF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418" y="1231544"/>
            <a:ext cx="1928413" cy="1280466"/>
          </a:xfrm>
          <a:prstGeom prst="rect">
            <a:avLst/>
          </a:prstGeom>
        </p:spPr>
      </p:pic>
      <p:pic>
        <p:nvPicPr>
          <p:cNvPr id="1054" name="Picture 30" descr="Tromsø kommune | Facebook">
            <a:extLst>
              <a:ext uri="{FF2B5EF4-FFF2-40B4-BE49-F238E27FC236}">
                <a16:creationId xmlns:a16="http://schemas.microsoft.com/office/drawing/2014/main" id="{D4E513BC-7BA5-107C-12C1-7A4691751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631" y="3779333"/>
            <a:ext cx="886476" cy="88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Krødsherad Røde Kors - Fritid123">
            <a:extLst>
              <a:ext uri="{FF2B5EF4-FFF2-40B4-BE49-F238E27FC236}">
                <a16:creationId xmlns:a16="http://schemas.microsoft.com/office/drawing/2014/main" id="{D2344E1A-C3BA-A9D6-49A9-E9FF3007E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950" y="5426969"/>
            <a:ext cx="1343052" cy="44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AA8114-BF69-989B-1ACF-2EEB0B988B86}"/>
              </a:ext>
            </a:extLst>
          </p:cNvPr>
          <p:cNvSpPr txBox="1"/>
          <p:nvPr/>
        </p:nvSpPr>
        <p:spPr>
          <a:xfrm>
            <a:off x="6262032" y="3526275"/>
            <a:ext cx="2817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Kommunalt </a:t>
            </a:r>
            <a:r>
              <a:rPr lang="nb-NO" dirty="0" err="1"/>
              <a:t>ettersøkslag</a:t>
            </a:r>
            <a:endParaRPr lang="nb-NO" dirty="0"/>
          </a:p>
        </p:txBody>
      </p:sp>
      <p:pic>
        <p:nvPicPr>
          <p:cNvPr id="33" name="Bilde 32" descr="Et bilde som inneholder pattedyr, stående, ku, mørk&#10;&#10;Automatisk generert beskrivelse">
            <a:extLst>
              <a:ext uri="{FF2B5EF4-FFF2-40B4-BE49-F238E27FC236}">
                <a16:creationId xmlns:a16="http://schemas.microsoft.com/office/drawing/2014/main" id="{3D2901CA-0E2F-3187-D285-620F1B7AD72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10281">
            <a:off x="7018039" y="2723645"/>
            <a:ext cx="1119988" cy="85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53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2AFA7D-D5BC-7037-112E-F58DB6A4DB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069758"/>
            <a:ext cx="5040306" cy="4238968"/>
          </a:xfrm>
        </p:spPr>
        <p:txBody>
          <a:bodyPr/>
          <a:lstStyle/>
          <a:p>
            <a:r>
              <a:rPr lang="nb-NO" dirty="0">
                <a:sym typeface="Wingdings" panose="05000000000000000000" pitchFamily="2" charset="2"/>
              </a:rPr>
              <a:t> </a:t>
            </a:r>
            <a:r>
              <a:rPr lang="nb-NO" dirty="0"/>
              <a:t>Er det </a:t>
            </a:r>
            <a:r>
              <a:rPr lang="nb-NO" b="1" u="sng" dirty="0">
                <a:solidFill>
                  <a:srgbClr val="FF0000"/>
                </a:solidFill>
              </a:rPr>
              <a:t>unntakstilfelle</a:t>
            </a:r>
            <a:r>
              <a:rPr lang="nb-NO" dirty="0"/>
              <a:t>?</a:t>
            </a:r>
          </a:p>
          <a:p>
            <a:pPr marL="1028700" lvl="1" indent="-342900"/>
            <a:r>
              <a:rPr lang="nb-NO" b="1" u="sng" dirty="0"/>
              <a:t>Nei? </a:t>
            </a:r>
            <a:r>
              <a:rPr lang="nb-NO" dirty="0"/>
              <a:t>Da skal det mest sannsynlig ikke behandles etter denne bestemmelsen. </a:t>
            </a:r>
          </a:p>
          <a:p>
            <a:pPr marL="1028700" lvl="1" indent="-342900"/>
            <a:endParaRPr lang="nb-NO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Gjør dere en feil kan denne følge dere i 30år, vi følger vaner.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Ring/send mail om du er usikker. 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FCC19357-6D52-EDE2-BBFE-6F74C6A7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47584"/>
            <a:ext cx="5040306" cy="1019433"/>
          </a:xfrm>
        </p:spPr>
        <p:txBody>
          <a:bodyPr/>
          <a:lstStyle/>
          <a:p>
            <a:r>
              <a:rPr lang="nb-NO" dirty="0"/>
              <a:t>NF § 6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AB048D3-793F-23D6-9928-539A887E1A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 err="1"/>
              <a:t>Istoc</a:t>
            </a:r>
            <a:endParaRPr lang="nb-NO" dirty="0"/>
          </a:p>
        </p:txBody>
      </p:sp>
      <p:pic>
        <p:nvPicPr>
          <p:cNvPr id="1032" name="Picture 8" descr="An Overview of Loan Policy Exceptions and Overrides - Premier Insights">
            <a:extLst>
              <a:ext uri="{FF2B5EF4-FFF2-40B4-BE49-F238E27FC236}">
                <a16:creationId xmlns:a16="http://schemas.microsoft.com/office/drawing/2014/main" id="{24CEA392-44E3-336D-9B86-F8DD8559BFCC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3" r="2959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BE40F99F-0F72-E6BB-FD4C-D5C823DA7E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" b="7383"/>
          <a:stretch/>
        </p:blipFill>
        <p:spPr>
          <a:xfrm>
            <a:off x="20" y="-14492"/>
            <a:ext cx="12191980" cy="6624000"/>
          </a:xfrm>
          <a:prstGeom prst="rect">
            <a:avLst/>
          </a:prstGeom>
          <a:noFill/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288EE63-32DC-0A3C-7446-62B6EEB3DE7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7986" y="6701986"/>
            <a:ext cx="5448014" cy="153888"/>
          </a:xfrm>
        </p:spPr>
        <p:txBody>
          <a:bodyPr/>
          <a:lstStyle/>
          <a:p>
            <a:r>
              <a:rPr lang="en-US" dirty="0"/>
              <a:t>Ravensburg</a:t>
            </a:r>
          </a:p>
        </p:txBody>
      </p:sp>
    </p:spTree>
    <p:extLst>
      <p:ext uri="{BB962C8B-B14F-4D97-AF65-F5344CB8AC3E}">
        <p14:creationId xmlns:p14="http://schemas.microsoft.com/office/powerpoint/2010/main" val="64336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294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8" baseType="lpstr">
      <vt:lpstr>Arial</vt:lpstr>
      <vt:lpstr>Calibri</vt:lpstr>
      <vt:lpstr>Open Sans</vt:lpstr>
      <vt:lpstr>Open Sans Light</vt:lpstr>
      <vt:lpstr>Open Sans SemiBold</vt:lpstr>
      <vt:lpstr>Office-tema</vt:lpstr>
      <vt:lpstr>Direktehjemler</vt:lpstr>
      <vt:lpstr>Agenda</vt:lpstr>
      <vt:lpstr>Direktehjemler</vt:lpstr>
      <vt:lpstr>Hvor i loven finner vi direktehjemler?</vt:lpstr>
      <vt:lpstr>Erfaringer fra kommuner</vt:lpstr>
      <vt:lpstr>direktehjemlet kjøring barmark + vinterføre: </vt:lpstr>
      <vt:lpstr>Eksempel på hva som er direktehjemlet kjøring vinterføre: </vt:lpstr>
      <vt:lpstr>NF § 6</vt:lpstr>
      <vt:lpstr>PowerPoint-presentasjon</vt:lpstr>
      <vt:lpstr>Fagsamling i Tromsø</vt:lpstr>
      <vt:lpstr>Evaluering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Tomassen, Jan Harald</dc:creator>
  <cp:lastModifiedBy>Lise Sundelin Morottaja</cp:lastModifiedBy>
  <cp:revision>11</cp:revision>
  <dcterms:created xsi:type="dcterms:W3CDTF">2021-01-05T07:16:30Z</dcterms:created>
  <dcterms:modified xsi:type="dcterms:W3CDTF">2022-06-16T06:18:29Z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0x010100CBA6DFF9D2E0D248A99F585027E8EE1A</vt:lpwstr>
  </property>
</Properties>
</file>