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56" r:id="rId5"/>
    <p:sldId id="260" r:id="rId6"/>
    <p:sldId id="261" r:id="rId7"/>
    <p:sldId id="262" r:id="rId8"/>
    <p:sldId id="268" r:id="rId9"/>
    <p:sldId id="270" r:id="rId10"/>
    <p:sldId id="263" r:id="rId11"/>
    <p:sldId id="271" r:id="rId12"/>
    <p:sldId id="264" r:id="rId13"/>
    <p:sldId id="265" r:id="rId14"/>
    <p:sldId id="269" r:id="rId15"/>
    <p:sldId id="266" r:id="rId16"/>
    <p:sldId id="267" r:id="rId17"/>
    <p:sldId id="272" r:id="rId18"/>
    <p:sldId id="259" r:id="rId1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44E"/>
    <a:srgbClr val="EFF0EF"/>
    <a:srgbClr val="00ADBA"/>
    <a:srgbClr val="000000"/>
    <a:srgbClr val="7A942F"/>
    <a:srgbClr val="DBEB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516C60-A07F-48FF-929D-0B23CE100D5D}" v="143" dt="2021-06-09T06:06:47.7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5822" autoAdjust="0"/>
  </p:normalViewPr>
  <p:slideViewPr>
    <p:cSldViewPr snapToGrid="0">
      <p:cViewPr varScale="1">
        <p:scale>
          <a:sx n="109" d="100"/>
          <a:sy n="109" d="100"/>
        </p:scale>
        <p:origin x="558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ndelin, Lise Merete" userId="acc6fa8d-99e1-4d72-8b78-d6989313661a" providerId="ADAL" clId="{7F516C60-A07F-48FF-929D-0B23CE100D5D}"/>
    <pc:docChg chg="undo custSel addSld modSld sldOrd">
      <pc:chgData name="Sundelin, Lise Merete" userId="acc6fa8d-99e1-4d72-8b78-d6989313661a" providerId="ADAL" clId="{7F516C60-A07F-48FF-929D-0B23CE100D5D}" dt="2021-06-09T06:10:31.372" v="7890" actId="313"/>
      <pc:docMkLst>
        <pc:docMk/>
      </pc:docMkLst>
      <pc:sldChg chg="modSp mod">
        <pc:chgData name="Sundelin, Lise Merete" userId="acc6fa8d-99e1-4d72-8b78-d6989313661a" providerId="ADAL" clId="{7F516C60-A07F-48FF-929D-0B23CE100D5D}" dt="2021-06-03T08:06:58.707" v="4080" actId="20577"/>
        <pc:sldMkLst>
          <pc:docMk/>
          <pc:sldMk cId="478484855" sldId="259"/>
        </pc:sldMkLst>
        <pc:spChg chg="mod">
          <ac:chgData name="Sundelin, Lise Merete" userId="acc6fa8d-99e1-4d72-8b78-d6989313661a" providerId="ADAL" clId="{7F516C60-A07F-48FF-929D-0B23CE100D5D}" dt="2021-06-03T08:06:58.707" v="4080" actId="20577"/>
          <ac:spMkLst>
            <pc:docMk/>
            <pc:sldMk cId="478484855" sldId="259"/>
            <ac:spMk id="5" creationId="{D6C40DF4-CCB1-4C74-BF57-728D4FCC181C}"/>
          </ac:spMkLst>
        </pc:spChg>
      </pc:sldChg>
      <pc:sldChg chg="modSp mod">
        <pc:chgData name="Sundelin, Lise Merete" userId="acc6fa8d-99e1-4d72-8b78-d6989313661a" providerId="ADAL" clId="{7F516C60-A07F-48FF-929D-0B23CE100D5D}" dt="2021-06-07T10:59:46.598" v="6753" actId="20577"/>
        <pc:sldMkLst>
          <pc:docMk/>
          <pc:sldMk cId="2976858017" sldId="260"/>
        </pc:sldMkLst>
        <pc:spChg chg="mod">
          <ac:chgData name="Sundelin, Lise Merete" userId="acc6fa8d-99e1-4d72-8b78-d6989313661a" providerId="ADAL" clId="{7F516C60-A07F-48FF-929D-0B23CE100D5D}" dt="2021-06-07T10:59:46.598" v="6753" actId="20577"/>
          <ac:spMkLst>
            <pc:docMk/>
            <pc:sldMk cId="2976858017" sldId="260"/>
            <ac:spMk id="6" creationId="{D9516E5D-E27C-4084-A321-E31786B34C2C}"/>
          </ac:spMkLst>
        </pc:spChg>
      </pc:sldChg>
      <pc:sldChg chg="modSp mod">
        <pc:chgData name="Sundelin, Lise Merete" userId="acc6fa8d-99e1-4d72-8b78-d6989313661a" providerId="ADAL" clId="{7F516C60-A07F-48FF-929D-0B23CE100D5D}" dt="2021-06-04T09:31:06.670" v="4644" actId="20577"/>
        <pc:sldMkLst>
          <pc:docMk/>
          <pc:sldMk cId="1415564062" sldId="261"/>
        </pc:sldMkLst>
        <pc:spChg chg="mod">
          <ac:chgData name="Sundelin, Lise Merete" userId="acc6fa8d-99e1-4d72-8b78-d6989313661a" providerId="ADAL" clId="{7F516C60-A07F-48FF-929D-0B23CE100D5D}" dt="2021-06-04T09:31:06.670" v="4644" actId="20577"/>
          <ac:spMkLst>
            <pc:docMk/>
            <pc:sldMk cId="1415564062" sldId="261"/>
            <ac:spMk id="2" creationId="{5DF28492-AC40-4AC7-9E49-9C8B912D35F1}"/>
          </ac:spMkLst>
        </pc:spChg>
        <pc:spChg chg="mod">
          <ac:chgData name="Sundelin, Lise Merete" userId="acc6fa8d-99e1-4d72-8b78-d6989313661a" providerId="ADAL" clId="{7F516C60-A07F-48FF-929D-0B23CE100D5D}" dt="2021-06-03T07:49:29.442" v="3735" actId="14100"/>
          <ac:spMkLst>
            <pc:docMk/>
            <pc:sldMk cId="1415564062" sldId="261"/>
            <ac:spMk id="3" creationId="{FEECF09D-25AC-4863-9A06-6F7555BBEF70}"/>
          </ac:spMkLst>
        </pc:spChg>
      </pc:sldChg>
      <pc:sldChg chg="addSp modSp mod">
        <pc:chgData name="Sundelin, Lise Merete" userId="acc6fa8d-99e1-4d72-8b78-d6989313661a" providerId="ADAL" clId="{7F516C60-A07F-48FF-929D-0B23CE100D5D}" dt="2021-06-07T12:21:38.313" v="7291" actId="1076"/>
        <pc:sldMkLst>
          <pc:docMk/>
          <pc:sldMk cId="2818940659" sldId="262"/>
        </pc:sldMkLst>
        <pc:spChg chg="mod">
          <ac:chgData name="Sundelin, Lise Merete" userId="acc6fa8d-99e1-4d72-8b78-d6989313661a" providerId="ADAL" clId="{7F516C60-A07F-48FF-929D-0B23CE100D5D}" dt="2021-06-07T12:00:13.927" v="6888" actId="20577"/>
          <ac:spMkLst>
            <pc:docMk/>
            <pc:sldMk cId="2818940659" sldId="262"/>
            <ac:spMk id="4" creationId="{FEF16BF5-4ED9-4049-A946-C1D8B52049CC}"/>
          </ac:spMkLst>
        </pc:spChg>
        <pc:spChg chg="mod">
          <ac:chgData name="Sundelin, Lise Merete" userId="acc6fa8d-99e1-4d72-8b78-d6989313661a" providerId="ADAL" clId="{7F516C60-A07F-48FF-929D-0B23CE100D5D}" dt="2021-06-07T12:15:23.035" v="7285" actId="20577"/>
          <ac:spMkLst>
            <pc:docMk/>
            <pc:sldMk cId="2818940659" sldId="262"/>
            <ac:spMk id="5" creationId="{C324025B-4A1A-480C-A24E-DEDD0215B75A}"/>
          </ac:spMkLst>
        </pc:spChg>
        <pc:picChg chg="add mod">
          <ac:chgData name="Sundelin, Lise Merete" userId="acc6fa8d-99e1-4d72-8b78-d6989313661a" providerId="ADAL" clId="{7F516C60-A07F-48FF-929D-0B23CE100D5D}" dt="2021-06-07T12:21:30.271" v="7289" actId="1076"/>
          <ac:picMkLst>
            <pc:docMk/>
            <pc:sldMk cId="2818940659" sldId="262"/>
            <ac:picMk id="3" creationId="{FF193ED0-2781-4F61-8DF9-C15A6CFFCD47}"/>
          </ac:picMkLst>
        </pc:picChg>
        <pc:picChg chg="add mod">
          <ac:chgData name="Sundelin, Lise Merete" userId="acc6fa8d-99e1-4d72-8b78-d6989313661a" providerId="ADAL" clId="{7F516C60-A07F-48FF-929D-0B23CE100D5D}" dt="2021-06-07T12:21:31.822" v="7290" actId="1076"/>
          <ac:picMkLst>
            <pc:docMk/>
            <pc:sldMk cId="2818940659" sldId="262"/>
            <ac:picMk id="6" creationId="{2C755B16-D948-4B2F-AFA7-E8F3922E7816}"/>
          </ac:picMkLst>
        </pc:picChg>
        <pc:picChg chg="add mod">
          <ac:chgData name="Sundelin, Lise Merete" userId="acc6fa8d-99e1-4d72-8b78-d6989313661a" providerId="ADAL" clId="{7F516C60-A07F-48FF-929D-0B23CE100D5D}" dt="2021-06-07T12:21:38.313" v="7291" actId="1076"/>
          <ac:picMkLst>
            <pc:docMk/>
            <pc:sldMk cId="2818940659" sldId="262"/>
            <ac:picMk id="10" creationId="{3C9DC0EA-F02D-44E0-B89D-7984D26A60D7}"/>
          </ac:picMkLst>
        </pc:picChg>
        <pc:picChg chg="add mod">
          <ac:chgData name="Sundelin, Lise Merete" userId="acc6fa8d-99e1-4d72-8b78-d6989313661a" providerId="ADAL" clId="{7F516C60-A07F-48FF-929D-0B23CE100D5D}" dt="2021-06-07T12:21:29.035" v="7288" actId="1076"/>
          <ac:picMkLst>
            <pc:docMk/>
            <pc:sldMk cId="2818940659" sldId="262"/>
            <ac:picMk id="11" creationId="{C7044F40-6FCF-4899-9635-75B85978C2E6}"/>
          </ac:picMkLst>
        </pc:picChg>
      </pc:sldChg>
      <pc:sldChg chg="addSp modSp mod">
        <pc:chgData name="Sundelin, Lise Merete" userId="acc6fa8d-99e1-4d72-8b78-d6989313661a" providerId="ADAL" clId="{7F516C60-A07F-48FF-929D-0B23CE100D5D}" dt="2021-06-08T08:57:40.448" v="7370" actId="1076"/>
        <pc:sldMkLst>
          <pc:docMk/>
          <pc:sldMk cId="3894318712" sldId="263"/>
        </pc:sldMkLst>
        <pc:spChg chg="mod">
          <ac:chgData name="Sundelin, Lise Merete" userId="acc6fa8d-99e1-4d72-8b78-d6989313661a" providerId="ADAL" clId="{7F516C60-A07F-48FF-929D-0B23CE100D5D}" dt="2021-06-02T09:45:19.763" v="3084" actId="20577"/>
          <ac:spMkLst>
            <pc:docMk/>
            <pc:sldMk cId="3894318712" sldId="263"/>
            <ac:spMk id="6" creationId="{EE2AA6D9-80F1-4B29-BA7E-76AC1D0BA498}"/>
          </ac:spMkLst>
        </pc:spChg>
        <pc:spChg chg="mod">
          <ac:chgData name="Sundelin, Lise Merete" userId="acc6fa8d-99e1-4d72-8b78-d6989313661a" providerId="ADAL" clId="{7F516C60-A07F-48FF-929D-0B23CE100D5D}" dt="2021-06-08T08:56:30.578" v="7340" actId="20577"/>
          <ac:spMkLst>
            <pc:docMk/>
            <pc:sldMk cId="3894318712" sldId="263"/>
            <ac:spMk id="14" creationId="{539D804E-ED17-4584-81A4-8D1A1FCF1134}"/>
          </ac:spMkLst>
        </pc:spChg>
        <pc:spChg chg="mod">
          <ac:chgData name="Sundelin, Lise Merete" userId="acc6fa8d-99e1-4d72-8b78-d6989313661a" providerId="ADAL" clId="{7F516C60-A07F-48FF-929D-0B23CE100D5D}" dt="2021-06-08T08:57:03.642" v="7364" actId="20577"/>
          <ac:spMkLst>
            <pc:docMk/>
            <pc:sldMk cId="3894318712" sldId="263"/>
            <ac:spMk id="15" creationId="{67AD9A91-391D-4335-ADF1-AA3174131E9B}"/>
          </ac:spMkLst>
        </pc:spChg>
        <pc:spChg chg="mod">
          <ac:chgData name="Sundelin, Lise Merete" userId="acc6fa8d-99e1-4d72-8b78-d6989313661a" providerId="ADAL" clId="{7F516C60-A07F-48FF-929D-0B23CE100D5D}" dt="2021-06-08T08:56:57.706" v="7355" actId="20577"/>
          <ac:spMkLst>
            <pc:docMk/>
            <pc:sldMk cId="3894318712" sldId="263"/>
            <ac:spMk id="16" creationId="{41C0C0A5-F5A2-4D87-B854-0D5FF3B97669}"/>
          </ac:spMkLst>
        </pc:spChg>
        <pc:picChg chg="add mod">
          <ac:chgData name="Sundelin, Lise Merete" userId="acc6fa8d-99e1-4d72-8b78-d6989313661a" providerId="ADAL" clId="{7F516C60-A07F-48FF-929D-0B23CE100D5D}" dt="2021-06-08T08:57:33.712" v="7366" actId="1076"/>
          <ac:picMkLst>
            <pc:docMk/>
            <pc:sldMk cId="3894318712" sldId="263"/>
            <ac:picMk id="3" creationId="{FE4E9DA9-344B-4369-B42D-3796A774798E}"/>
          </ac:picMkLst>
        </pc:picChg>
        <pc:picChg chg="mod">
          <ac:chgData name="Sundelin, Lise Merete" userId="acc6fa8d-99e1-4d72-8b78-d6989313661a" providerId="ADAL" clId="{7F516C60-A07F-48FF-929D-0B23CE100D5D}" dt="2021-06-08T08:56:37.531" v="7345" actId="1076"/>
          <ac:picMkLst>
            <pc:docMk/>
            <pc:sldMk cId="3894318712" sldId="263"/>
            <ac:picMk id="18" creationId="{1B09903B-BCFC-4B09-9033-40A202B6300B}"/>
          </ac:picMkLst>
        </pc:picChg>
        <pc:picChg chg="mod">
          <ac:chgData name="Sundelin, Lise Merete" userId="acc6fa8d-99e1-4d72-8b78-d6989313661a" providerId="ADAL" clId="{7F516C60-A07F-48FF-929D-0B23CE100D5D}" dt="2021-06-08T08:56:20.643" v="7337" actId="1076"/>
          <ac:picMkLst>
            <pc:docMk/>
            <pc:sldMk cId="3894318712" sldId="263"/>
            <ac:picMk id="20" creationId="{971A0BD1-3701-45BA-A6D7-64A7F284DD7A}"/>
          </ac:picMkLst>
        </pc:picChg>
        <pc:picChg chg="mod">
          <ac:chgData name="Sundelin, Lise Merete" userId="acc6fa8d-99e1-4d72-8b78-d6989313661a" providerId="ADAL" clId="{7F516C60-A07F-48FF-929D-0B23CE100D5D}" dt="2021-06-08T08:56:34.786" v="7343" actId="1076"/>
          <ac:picMkLst>
            <pc:docMk/>
            <pc:sldMk cId="3894318712" sldId="263"/>
            <ac:picMk id="22" creationId="{EF18DBF3-BD86-417F-94A4-75E468BBF1AE}"/>
          </ac:picMkLst>
        </pc:picChg>
        <pc:picChg chg="mod">
          <ac:chgData name="Sundelin, Lise Merete" userId="acc6fa8d-99e1-4d72-8b78-d6989313661a" providerId="ADAL" clId="{7F516C60-A07F-48FF-929D-0B23CE100D5D}" dt="2021-06-08T08:56:36.054" v="7344" actId="1076"/>
          <ac:picMkLst>
            <pc:docMk/>
            <pc:sldMk cId="3894318712" sldId="263"/>
            <ac:picMk id="24" creationId="{ECA523D6-DA9D-4117-981A-A7861B82294A}"/>
          </ac:picMkLst>
        </pc:picChg>
        <pc:picChg chg="mod">
          <ac:chgData name="Sundelin, Lise Merete" userId="acc6fa8d-99e1-4d72-8b78-d6989313661a" providerId="ADAL" clId="{7F516C60-A07F-48FF-929D-0B23CE100D5D}" dt="2021-06-08T08:56:22.255" v="7338" actId="1076"/>
          <ac:picMkLst>
            <pc:docMk/>
            <pc:sldMk cId="3894318712" sldId="263"/>
            <ac:picMk id="26" creationId="{7F26BF99-6C5A-4611-851C-DACC11D698CE}"/>
          </ac:picMkLst>
        </pc:picChg>
        <pc:picChg chg="mod">
          <ac:chgData name="Sundelin, Lise Merete" userId="acc6fa8d-99e1-4d72-8b78-d6989313661a" providerId="ADAL" clId="{7F516C60-A07F-48FF-929D-0B23CE100D5D}" dt="2021-06-08T08:57:37.789" v="7368" actId="1076"/>
          <ac:picMkLst>
            <pc:docMk/>
            <pc:sldMk cId="3894318712" sldId="263"/>
            <ac:picMk id="28" creationId="{0AF2504E-A8D8-4BD7-B3F5-4D96D07CB688}"/>
          </ac:picMkLst>
        </pc:picChg>
        <pc:picChg chg="mod">
          <ac:chgData name="Sundelin, Lise Merete" userId="acc6fa8d-99e1-4d72-8b78-d6989313661a" providerId="ADAL" clId="{7F516C60-A07F-48FF-929D-0B23CE100D5D}" dt="2021-06-08T08:57:36.718" v="7367" actId="1076"/>
          <ac:picMkLst>
            <pc:docMk/>
            <pc:sldMk cId="3894318712" sldId="263"/>
            <ac:picMk id="30" creationId="{597462DB-BB03-470A-AB2B-2B401194048A}"/>
          </ac:picMkLst>
        </pc:picChg>
        <pc:picChg chg="mod">
          <ac:chgData name="Sundelin, Lise Merete" userId="acc6fa8d-99e1-4d72-8b78-d6989313661a" providerId="ADAL" clId="{7F516C60-A07F-48FF-929D-0B23CE100D5D}" dt="2021-06-08T08:57:39.206" v="7369" actId="1076"/>
          <ac:picMkLst>
            <pc:docMk/>
            <pc:sldMk cId="3894318712" sldId="263"/>
            <ac:picMk id="32" creationId="{5C426473-269A-4253-B9B8-95E01CCC85A9}"/>
          </ac:picMkLst>
        </pc:picChg>
        <pc:picChg chg="mod">
          <ac:chgData name="Sundelin, Lise Merete" userId="acc6fa8d-99e1-4d72-8b78-d6989313661a" providerId="ADAL" clId="{7F516C60-A07F-48FF-929D-0B23CE100D5D}" dt="2021-06-08T08:57:40.448" v="7370" actId="1076"/>
          <ac:picMkLst>
            <pc:docMk/>
            <pc:sldMk cId="3894318712" sldId="263"/>
            <ac:picMk id="34" creationId="{7B1F36C5-2E9D-44EE-8E24-40C290B03268}"/>
          </ac:picMkLst>
        </pc:picChg>
      </pc:sldChg>
      <pc:sldChg chg="addSp delSp modSp mod">
        <pc:chgData name="Sundelin, Lise Merete" userId="acc6fa8d-99e1-4d72-8b78-d6989313661a" providerId="ADAL" clId="{7F516C60-A07F-48FF-929D-0B23CE100D5D}" dt="2021-06-04T12:13:18.237" v="6345" actId="1076"/>
        <pc:sldMkLst>
          <pc:docMk/>
          <pc:sldMk cId="864188637" sldId="264"/>
        </pc:sldMkLst>
        <pc:spChg chg="mod">
          <ac:chgData name="Sundelin, Lise Merete" userId="acc6fa8d-99e1-4d72-8b78-d6989313661a" providerId="ADAL" clId="{7F516C60-A07F-48FF-929D-0B23CE100D5D}" dt="2021-06-04T11:57:23.571" v="5572" actId="14100"/>
          <ac:spMkLst>
            <pc:docMk/>
            <pc:sldMk cId="864188637" sldId="264"/>
            <ac:spMk id="6" creationId="{5C019676-95D2-450B-AC0B-C1CCA6139324}"/>
          </ac:spMkLst>
        </pc:spChg>
        <pc:spChg chg="mod">
          <ac:chgData name="Sundelin, Lise Merete" userId="acc6fa8d-99e1-4d72-8b78-d6989313661a" providerId="ADAL" clId="{7F516C60-A07F-48FF-929D-0B23CE100D5D}" dt="2021-06-04T12:13:06.462" v="6339" actId="20577"/>
          <ac:spMkLst>
            <pc:docMk/>
            <pc:sldMk cId="864188637" sldId="264"/>
            <ac:spMk id="7" creationId="{BE13EB0A-9B9B-4B0F-94DB-AEB393BD4A6E}"/>
          </ac:spMkLst>
        </pc:spChg>
        <pc:picChg chg="add mod">
          <ac:chgData name="Sundelin, Lise Merete" userId="acc6fa8d-99e1-4d72-8b78-d6989313661a" providerId="ADAL" clId="{7F516C60-A07F-48FF-929D-0B23CE100D5D}" dt="2021-06-04T11:57:27.168" v="5575" actId="1076"/>
          <ac:picMkLst>
            <pc:docMk/>
            <pc:sldMk cId="864188637" sldId="264"/>
            <ac:picMk id="3" creationId="{3A1D90DB-A998-431A-8548-B1A03C2CCCDC}"/>
          </ac:picMkLst>
        </pc:picChg>
        <pc:picChg chg="add mod">
          <ac:chgData name="Sundelin, Lise Merete" userId="acc6fa8d-99e1-4d72-8b78-d6989313661a" providerId="ADAL" clId="{7F516C60-A07F-48FF-929D-0B23CE100D5D}" dt="2021-06-04T11:57:25.192" v="5573" actId="1076"/>
          <ac:picMkLst>
            <pc:docMk/>
            <pc:sldMk cId="864188637" sldId="264"/>
            <ac:picMk id="4" creationId="{EEB28CFF-3790-4EB6-91B0-65E3073942B7}"/>
          </ac:picMkLst>
        </pc:picChg>
        <pc:picChg chg="add mod">
          <ac:chgData name="Sundelin, Lise Merete" userId="acc6fa8d-99e1-4d72-8b78-d6989313661a" providerId="ADAL" clId="{7F516C60-A07F-48FF-929D-0B23CE100D5D}" dt="2021-06-04T11:57:26.157" v="5574" actId="1076"/>
          <ac:picMkLst>
            <pc:docMk/>
            <pc:sldMk cId="864188637" sldId="264"/>
            <ac:picMk id="8" creationId="{71E7EEDB-2FB7-4188-BDF7-05247C4EC633}"/>
          </ac:picMkLst>
        </pc:picChg>
        <pc:picChg chg="add mod">
          <ac:chgData name="Sundelin, Lise Merete" userId="acc6fa8d-99e1-4d72-8b78-d6989313661a" providerId="ADAL" clId="{7F516C60-A07F-48FF-929D-0B23CE100D5D}" dt="2021-06-04T11:57:29.106" v="5576" actId="1076"/>
          <ac:picMkLst>
            <pc:docMk/>
            <pc:sldMk cId="864188637" sldId="264"/>
            <ac:picMk id="9" creationId="{D3DFF590-E127-4CE4-A5EA-A76C9C2355F4}"/>
          </ac:picMkLst>
        </pc:picChg>
        <pc:picChg chg="add mod">
          <ac:chgData name="Sundelin, Lise Merete" userId="acc6fa8d-99e1-4d72-8b78-d6989313661a" providerId="ADAL" clId="{7F516C60-A07F-48FF-929D-0B23CE100D5D}" dt="2021-06-04T12:13:18.237" v="6345" actId="1076"/>
          <ac:picMkLst>
            <pc:docMk/>
            <pc:sldMk cId="864188637" sldId="264"/>
            <ac:picMk id="11" creationId="{9A19EC41-D850-4BBF-9D1C-81FB4CED42A7}"/>
          </ac:picMkLst>
        </pc:picChg>
        <pc:picChg chg="add del mod">
          <ac:chgData name="Sundelin, Lise Merete" userId="acc6fa8d-99e1-4d72-8b78-d6989313661a" providerId="ADAL" clId="{7F516C60-A07F-48FF-929D-0B23CE100D5D}" dt="2021-06-04T11:56:01.325" v="5557" actId="478"/>
          <ac:picMkLst>
            <pc:docMk/>
            <pc:sldMk cId="864188637" sldId="264"/>
            <ac:picMk id="13" creationId="{DD2B2648-3C97-4BD7-A1BC-533BA82056E7}"/>
          </ac:picMkLst>
        </pc:picChg>
        <pc:picChg chg="add mod">
          <ac:chgData name="Sundelin, Lise Merete" userId="acc6fa8d-99e1-4d72-8b78-d6989313661a" providerId="ADAL" clId="{7F516C60-A07F-48FF-929D-0B23CE100D5D}" dt="2021-06-04T12:13:14.782" v="6342" actId="1076"/>
          <ac:picMkLst>
            <pc:docMk/>
            <pc:sldMk cId="864188637" sldId="264"/>
            <ac:picMk id="15" creationId="{29044BE1-8507-49DC-AFAC-03F4ACAE493D}"/>
          </ac:picMkLst>
        </pc:picChg>
        <pc:picChg chg="add mod">
          <ac:chgData name="Sundelin, Lise Merete" userId="acc6fa8d-99e1-4d72-8b78-d6989313661a" providerId="ADAL" clId="{7F516C60-A07F-48FF-929D-0B23CE100D5D}" dt="2021-06-04T12:13:15.715" v="6343" actId="1076"/>
          <ac:picMkLst>
            <pc:docMk/>
            <pc:sldMk cId="864188637" sldId="264"/>
            <ac:picMk id="17" creationId="{39081C1B-0DDB-451C-8173-83BCB261DFBD}"/>
          </ac:picMkLst>
        </pc:picChg>
        <pc:picChg chg="add mod">
          <ac:chgData name="Sundelin, Lise Merete" userId="acc6fa8d-99e1-4d72-8b78-d6989313661a" providerId="ADAL" clId="{7F516C60-A07F-48FF-929D-0B23CE100D5D}" dt="2021-06-04T12:13:16.920" v="6344" actId="1076"/>
          <ac:picMkLst>
            <pc:docMk/>
            <pc:sldMk cId="864188637" sldId="264"/>
            <ac:picMk id="19" creationId="{FA78A024-E8AB-446F-A4FE-5928C77D9A78}"/>
          </ac:picMkLst>
        </pc:picChg>
      </pc:sldChg>
      <pc:sldChg chg="modSp mod">
        <pc:chgData name="Sundelin, Lise Merete" userId="acc6fa8d-99e1-4d72-8b78-d6989313661a" providerId="ADAL" clId="{7F516C60-A07F-48FF-929D-0B23CE100D5D}" dt="2021-06-04T12:14:22.470" v="6402" actId="20577"/>
        <pc:sldMkLst>
          <pc:docMk/>
          <pc:sldMk cId="244038067" sldId="265"/>
        </pc:sldMkLst>
        <pc:spChg chg="mod">
          <ac:chgData name="Sundelin, Lise Merete" userId="acc6fa8d-99e1-4d72-8b78-d6989313661a" providerId="ADAL" clId="{7F516C60-A07F-48FF-929D-0B23CE100D5D}" dt="2021-06-04T12:02:37.961" v="5720" actId="20577"/>
          <ac:spMkLst>
            <pc:docMk/>
            <pc:sldMk cId="244038067" sldId="265"/>
            <ac:spMk id="4" creationId="{5287790C-D4CD-4C14-9333-442E466F416B}"/>
          </ac:spMkLst>
        </pc:spChg>
        <pc:spChg chg="mod">
          <ac:chgData name="Sundelin, Lise Merete" userId="acc6fa8d-99e1-4d72-8b78-d6989313661a" providerId="ADAL" clId="{7F516C60-A07F-48FF-929D-0B23CE100D5D}" dt="2021-06-04T12:14:22.470" v="6402" actId="20577"/>
          <ac:spMkLst>
            <pc:docMk/>
            <pc:sldMk cId="244038067" sldId="265"/>
            <ac:spMk id="5" creationId="{26234F17-A0EC-496A-A888-43D20B9B9F49}"/>
          </ac:spMkLst>
        </pc:spChg>
      </pc:sldChg>
      <pc:sldChg chg="addSp delSp modSp mod">
        <pc:chgData name="Sundelin, Lise Merete" userId="acc6fa8d-99e1-4d72-8b78-d6989313661a" providerId="ADAL" clId="{7F516C60-A07F-48FF-929D-0B23CE100D5D}" dt="2021-06-07T07:50:14.202" v="6686" actId="20577"/>
        <pc:sldMkLst>
          <pc:docMk/>
          <pc:sldMk cId="499449878" sldId="266"/>
        </pc:sldMkLst>
        <pc:spChg chg="add mod">
          <ac:chgData name="Sundelin, Lise Merete" userId="acc6fa8d-99e1-4d72-8b78-d6989313661a" providerId="ADAL" clId="{7F516C60-A07F-48FF-929D-0B23CE100D5D}" dt="2021-06-01T10:07:49.800" v="1318" actId="20577"/>
          <ac:spMkLst>
            <pc:docMk/>
            <pc:sldMk cId="499449878" sldId="266"/>
            <ac:spMk id="2" creationId="{F57AFA43-2144-41D9-A687-090EAFAC9A8B}"/>
          </ac:spMkLst>
        </pc:spChg>
        <pc:spChg chg="add del mod">
          <ac:chgData name="Sundelin, Lise Merete" userId="acc6fa8d-99e1-4d72-8b78-d6989313661a" providerId="ADAL" clId="{7F516C60-A07F-48FF-929D-0B23CE100D5D}" dt="2021-06-04T10:14:01.389" v="5040"/>
          <ac:spMkLst>
            <pc:docMk/>
            <pc:sldMk cId="499449878" sldId="266"/>
            <ac:spMk id="3" creationId="{41E00800-F471-4B32-B4BA-888203B29993}"/>
          </ac:spMkLst>
        </pc:spChg>
        <pc:spChg chg="add del mod">
          <ac:chgData name="Sundelin, Lise Merete" userId="acc6fa8d-99e1-4d72-8b78-d6989313661a" providerId="ADAL" clId="{7F516C60-A07F-48FF-929D-0B23CE100D5D}" dt="2021-06-04T10:20:12.402" v="5237"/>
          <ac:spMkLst>
            <pc:docMk/>
            <pc:sldMk cId="499449878" sldId="266"/>
            <ac:spMk id="4" creationId="{BF98BA7B-4133-484E-91C7-6FC0E839C812}"/>
          </ac:spMkLst>
        </pc:spChg>
        <pc:spChg chg="add del mod">
          <ac:chgData name="Sundelin, Lise Merete" userId="acc6fa8d-99e1-4d72-8b78-d6989313661a" providerId="ADAL" clId="{7F516C60-A07F-48FF-929D-0B23CE100D5D}" dt="2021-06-04T10:21:05.924" v="5242"/>
          <ac:spMkLst>
            <pc:docMk/>
            <pc:sldMk cId="499449878" sldId="266"/>
            <ac:spMk id="9" creationId="{7261B72E-DB6B-4863-A2F4-E2941158F725}"/>
          </ac:spMkLst>
        </pc:spChg>
        <pc:spChg chg="del">
          <ac:chgData name="Sundelin, Lise Merete" userId="acc6fa8d-99e1-4d72-8b78-d6989313661a" providerId="ADAL" clId="{7F516C60-A07F-48FF-929D-0B23CE100D5D}" dt="2021-06-01T06:35:59.032" v="231"/>
          <ac:spMkLst>
            <pc:docMk/>
            <pc:sldMk cId="499449878" sldId="266"/>
            <ac:spMk id="9" creationId="{7B1977BC-0BE2-42F3-8B1E-BF7AE54F35E6}"/>
          </ac:spMkLst>
        </pc:spChg>
        <pc:spChg chg="mod">
          <ac:chgData name="Sundelin, Lise Merete" userId="acc6fa8d-99e1-4d72-8b78-d6989313661a" providerId="ADAL" clId="{7F516C60-A07F-48FF-929D-0B23CE100D5D}" dt="2021-06-07T07:50:14.202" v="6686" actId="20577"/>
          <ac:spMkLst>
            <pc:docMk/>
            <pc:sldMk cId="499449878" sldId="266"/>
            <ac:spMk id="10" creationId="{9AAEEE5C-CB6D-4ADF-A30E-4F0C37E141BB}"/>
          </ac:spMkLst>
        </pc:spChg>
        <pc:spChg chg="mod">
          <ac:chgData name="Sundelin, Lise Merete" userId="acc6fa8d-99e1-4d72-8b78-d6989313661a" providerId="ADAL" clId="{7F516C60-A07F-48FF-929D-0B23CE100D5D}" dt="2021-06-01T06:35:59.032" v="231"/>
          <ac:spMkLst>
            <pc:docMk/>
            <pc:sldMk cId="499449878" sldId="266"/>
            <ac:spMk id="11" creationId="{8BE37A0E-7CA2-41C1-BF9A-56AFD07EA9EB}"/>
          </ac:spMkLst>
        </pc:spChg>
        <pc:picChg chg="add del mod">
          <ac:chgData name="Sundelin, Lise Merete" userId="acc6fa8d-99e1-4d72-8b78-d6989313661a" providerId="ADAL" clId="{7F516C60-A07F-48FF-929D-0B23CE100D5D}" dt="2021-06-04T10:14:05.918" v="5042" actId="478"/>
          <ac:picMkLst>
            <pc:docMk/>
            <pc:sldMk cId="499449878" sldId="266"/>
            <ac:picMk id="6" creationId="{CBE85C4C-9F8F-4AB0-9D32-A3EDA43EE58A}"/>
          </ac:picMkLst>
        </pc:picChg>
        <pc:picChg chg="add del mod">
          <ac:chgData name="Sundelin, Lise Merete" userId="acc6fa8d-99e1-4d72-8b78-d6989313661a" providerId="ADAL" clId="{7F516C60-A07F-48FF-929D-0B23CE100D5D}" dt="2021-06-04T10:20:16.484" v="5238" actId="478"/>
          <ac:picMkLst>
            <pc:docMk/>
            <pc:sldMk cId="499449878" sldId="266"/>
            <ac:picMk id="7" creationId="{05A0E1B5-C549-44C1-B664-CBC2CC6E9B00}"/>
          </ac:picMkLst>
        </pc:picChg>
        <pc:picChg chg="add del mod">
          <ac:chgData name="Sundelin, Lise Merete" userId="acc6fa8d-99e1-4d72-8b78-d6989313661a" providerId="ADAL" clId="{7F516C60-A07F-48FF-929D-0B23CE100D5D}" dt="2021-06-01T10:10:44.518" v="1568"/>
          <ac:picMkLst>
            <pc:docMk/>
            <pc:sldMk cId="499449878" sldId="266"/>
            <ac:picMk id="1026" creationId="{701A9447-8719-44EC-B9FB-16AE4C77B868}"/>
          </ac:picMkLst>
        </pc:picChg>
        <pc:picChg chg="add del mod">
          <ac:chgData name="Sundelin, Lise Merete" userId="acc6fa8d-99e1-4d72-8b78-d6989313661a" providerId="ADAL" clId="{7F516C60-A07F-48FF-929D-0B23CE100D5D}" dt="2021-06-04T10:21:04.311" v="5241" actId="478"/>
          <ac:picMkLst>
            <pc:docMk/>
            <pc:sldMk cId="499449878" sldId="266"/>
            <ac:picMk id="1026" creationId="{DA25FD19-40F5-4077-9F4D-879C4C753CAD}"/>
          </ac:picMkLst>
        </pc:picChg>
        <pc:picChg chg="add del mod">
          <ac:chgData name="Sundelin, Lise Merete" userId="acc6fa8d-99e1-4d72-8b78-d6989313661a" providerId="ADAL" clId="{7F516C60-A07F-48FF-929D-0B23CE100D5D}" dt="2021-06-01T10:10:57.724" v="1572"/>
          <ac:picMkLst>
            <pc:docMk/>
            <pc:sldMk cId="499449878" sldId="266"/>
            <ac:picMk id="1028" creationId="{94F21BC2-8BCC-406E-B056-81CEEF22B9D8}"/>
          </ac:picMkLst>
        </pc:picChg>
        <pc:picChg chg="add mod">
          <ac:chgData name="Sundelin, Lise Merete" userId="acc6fa8d-99e1-4d72-8b78-d6989313661a" providerId="ADAL" clId="{7F516C60-A07F-48FF-929D-0B23CE100D5D}" dt="2021-06-04T10:21:05.924" v="5242"/>
          <ac:picMkLst>
            <pc:docMk/>
            <pc:sldMk cId="499449878" sldId="266"/>
            <ac:picMk id="1028" creationId="{E2F76B35-C090-4DB7-819D-A0725BEF5621}"/>
          </ac:picMkLst>
        </pc:picChg>
      </pc:sldChg>
      <pc:sldChg chg="addSp delSp modSp new mod">
        <pc:chgData name="Sundelin, Lise Merete" userId="acc6fa8d-99e1-4d72-8b78-d6989313661a" providerId="ADAL" clId="{7F516C60-A07F-48FF-929D-0B23CE100D5D}" dt="2021-06-07T07:58:44.805" v="6737" actId="20577"/>
        <pc:sldMkLst>
          <pc:docMk/>
          <pc:sldMk cId="3313747954" sldId="267"/>
        </pc:sldMkLst>
        <pc:spChg chg="mod">
          <ac:chgData name="Sundelin, Lise Merete" userId="acc6fa8d-99e1-4d72-8b78-d6989313661a" providerId="ADAL" clId="{7F516C60-A07F-48FF-929D-0B23CE100D5D}" dt="2021-06-07T07:58:44.805" v="6737" actId="20577"/>
          <ac:spMkLst>
            <pc:docMk/>
            <pc:sldMk cId="3313747954" sldId="267"/>
            <ac:spMk id="2" creationId="{45FFE031-1564-4030-A087-E1F7B1AA35E3}"/>
          </ac:spMkLst>
        </pc:spChg>
        <pc:spChg chg="del">
          <ac:chgData name="Sundelin, Lise Merete" userId="acc6fa8d-99e1-4d72-8b78-d6989313661a" providerId="ADAL" clId="{7F516C60-A07F-48FF-929D-0B23CE100D5D}" dt="2021-06-04T12:20:03.550" v="6671"/>
          <ac:spMkLst>
            <pc:docMk/>
            <pc:sldMk cId="3313747954" sldId="267"/>
            <ac:spMk id="3" creationId="{F8670A51-BAF6-49B4-B946-35921B0E3F36}"/>
          </ac:spMkLst>
        </pc:spChg>
        <pc:spChg chg="mod">
          <ac:chgData name="Sundelin, Lise Merete" userId="acc6fa8d-99e1-4d72-8b78-d6989313661a" providerId="ADAL" clId="{7F516C60-A07F-48FF-929D-0B23CE100D5D}" dt="2021-06-04T12:11:37.069" v="6314" actId="14100"/>
          <ac:spMkLst>
            <pc:docMk/>
            <pc:sldMk cId="3313747954" sldId="267"/>
            <ac:spMk id="4" creationId="{C77429FD-36EA-42F4-979B-42C8858B5274}"/>
          </ac:spMkLst>
        </pc:spChg>
        <pc:picChg chg="add mod">
          <ac:chgData name="Sundelin, Lise Merete" userId="acc6fa8d-99e1-4d72-8b78-d6989313661a" providerId="ADAL" clId="{7F516C60-A07F-48FF-929D-0B23CE100D5D}" dt="2021-06-04T12:20:03.550" v="6671"/>
          <ac:picMkLst>
            <pc:docMk/>
            <pc:sldMk cId="3313747954" sldId="267"/>
            <ac:picMk id="5122" creationId="{09F01250-CA27-479C-A625-E0F068CCDBF7}"/>
          </ac:picMkLst>
        </pc:picChg>
      </pc:sldChg>
      <pc:sldChg chg="addSp delSp modSp new mod">
        <pc:chgData name="Sundelin, Lise Merete" userId="acc6fa8d-99e1-4d72-8b78-d6989313661a" providerId="ADAL" clId="{7F516C60-A07F-48FF-929D-0B23CE100D5D}" dt="2021-06-08T08:18:55.161" v="7307" actId="1076"/>
        <pc:sldMkLst>
          <pc:docMk/>
          <pc:sldMk cId="2292941817" sldId="268"/>
        </pc:sldMkLst>
        <pc:spChg chg="del">
          <ac:chgData name="Sundelin, Lise Merete" userId="acc6fa8d-99e1-4d72-8b78-d6989313661a" providerId="ADAL" clId="{7F516C60-A07F-48FF-929D-0B23CE100D5D}" dt="2021-06-01T10:39:20.136" v="1798"/>
          <ac:spMkLst>
            <pc:docMk/>
            <pc:sldMk cId="2292941817" sldId="268"/>
            <ac:spMk id="2" creationId="{52087221-14B6-4D1A-B273-3437F0844F39}"/>
          </ac:spMkLst>
        </pc:spChg>
        <pc:spChg chg="add del mod">
          <ac:chgData name="Sundelin, Lise Merete" userId="acc6fa8d-99e1-4d72-8b78-d6989313661a" providerId="ADAL" clId="{7F516C60-A07F-48FF-929D-0B23CE100D5D}" dt="2021-06-02T09:41:46.474" v="2912"/>
          <ac:spMkLst>
            <pc:docMk/>
            <pc:sldMk cId="2292941817" sldId="268"/>
            <ac:spMk id="2" creationId="{C64C04A3-1A54-4DE7-A5BE-1487F7C35C7A}"/>
          </ac:spMkLst>
        </pc:spChg>
        <pc:spChg chg="add mod">
          <ac:chgData name="Sundelin, Lise Merete" userId="acc6fa8d-99e1-4d72-8b78-d6989313661a" providerId="ADAL" clId="{7F516C60-A07F-48FF-929D-0B23CE100D5D}" dt="2021-06-02T10:32:20.237" v="3426" actId="115"/>
          <ac:spMkLst>
            <pc:docMk/>
            <pc:sldMk cId="2292941817" sldId="268"/>
            <ac:spMk id="3" creationId="{D799415D-82E7-4859-A01F-BA53FD250F35}"/>
          </ac:spMkLst>
        </pc:spChg>
        <pc:spChg chg="del">
          <ac:chgData name="Sundelin, Lise Merete" userId="acc6fa8d-99e1-4d72-8b78-d6989313661a" providerId="ADAL" clId="{7F516C60-A07F-48FF-929D-0B23CE100D5D}" dt="2021-06-01T10:39:20.136" v="1798"/>
          <ac:spMkLst>
            <pc:docMk/>
            <pc:sldMk cId="2292941817" sldId="268"/>
            <ac:spMk id="3" creationId="{D79C252B-CCBD-4444-B1DC-8BEF65157594}"/>
          </ac:spMkLst>
        </pc:spChg>
        <pc:spChg chg="add mod">
          <ac:chgData name="Sundelin, Lise Merete" userId="acc6fa8d-99e1-4d72-8b78-d6989313661a" providerId="ADAL" clId="{7F516C60-A07F-48FF-929D-0B23CE100D5D}" dt="2021-06-07T11:02:39.616" v="6754" actId="14100"/>
          <ac:spMkLst>
            <pc:docMk/>
            <pc:sldMk cId="2292941817" sldId="268"/>
            <ac:spMk id="4" creationId="{1E32D378-8F88-4E57-BB9D-A9BE3C8A50EB}"/>
          </ac:spMkLst>
        </pc:spChg>
        <pc:spChg chg="del">
          <ac:chgData name="Sundelin, Lise Merete" userId="acc6fa8d-99e1-4d72-8b78-d6989313661a" providerId="ADAL" clId="{7F516C60-A07F-48FF-929D-0B23CE100D5D}" dt="2021-06-01T10:39:20.136" v="1798"/>
          <ac:spMkLst>
            <pc:docMk/>
            <pc:sldMk cId="2292941817" sldId="268"/>
            <ac:spMk id="4" creationId="{525EC099-5922-4B7F-8D2A-BEB7E933F1B6}"/>
          </ac:spMkLst>
        </pc:spChg>
        <pc:spChg chg="add del mod">
          <ac:chgData name="Sundelin, Lise Merete" userId="acc6fa8d-99e1-4d72-8b78-d6989313661a" providerId="ADAL" clId="{7F516C60-A07F-48FF-929D-0B23CE100D5D}" dt="2021-06-02T09:41:46.474" v="2912"/>
          <ac:spMkLst>
            <pc:docMk/>
            <pc:sldMk cId="2292941817" sldId="268"/>
            <ac:spMk id="5" creationId="{64AE13AB-D961-4151-A280-DBB33551AC87}"/>
          </ac:spMkLst>
        </pc:spChg>
        <pc:spChg chg="del">
          <ac:chgData name="Sundelin, Lise Merete" userId="acc6fa8d-99e1-4d72-8b78-d6989313661a" providerId="ADAL" clId="{7F516C60-A07F-48FF-929D-0B23CE100D5D}" dt="2021-06-01T10:39:20.136" v="1798"/>
          <ac:spMkLst>
            <pc:docMk/>
            <pc:sldMk cId="2292941817" sldId="268"/>
            <ac:spMk id="5" creationId="{6A835FE0-05F3-4B2D-9A35-2ED4D3E08407}"/>
          </ac:spMkLst>
        </pc:spChg>
        <pc:spChg chg="add del mod">
          <ac:chgData name="Sundelin, Lise Merete" userId="acc6fa8d-99e1-4d72-8b78-d6989313661a" providerId="ADAL" clId="{7F516C60-A07F-48FF-929D-0B23CE100D5D}" dt="2021-06-02T09:40:50.770" v="2850" actId="478"/>
          <ac:spMkLst>
            <pc:docMk/>
            <pc:sldMk cId="2292941817" sldId="268"/>
            <ac:spMk id="6" creationId="{4F5D8904-7ED0-45FB-916B-BD8A908156E1}"/>
          </ac:spMkLst>
        </pc:spChg>
        <pc:spChg chg="add del mod">
          <ac:chgData name="Sundelin, Lise Merete" userId="acc6fa8d-99e1-4d72-8b78-d6989313661a" providerId="ADAL" clId="{7F516C60-A07F-48FF-929D-0B23CE100D5D}" dt="2021-06-02T09:40:35.153" v="2848"/>
          <ac:spMkLst>
            <pc:docMk/>
            <pc:sldMk cId="2292941817" sldId="268"/>
            <ac:spMk id="7" creationId="{E0DEF807-3E47-4942-8352-A84B706E501E}"/>
          </ac:spMkLst>
        </pc:spChg>
        <pc:spChg chg="add del mod">
          <ac:chgData name="Sundelin, Lise Merete" userId="acc6fa8d-99e1-4d72-8b78-d6989313661a" providerId="ADAL" clId="{7F516C60-A07F-48FF-929D-0B23CE100D5D}" dt="2021-06-02T09:41:46.474" v="2912"/>
          <ac:spMkLst>
            <pc:docMk/>
            <pc:sldMk cId="2292941817" sldId="268"/>
            <ac:spMk id="8" creationId="{2A309260-1871-4703-8D50-EB4EAC6C777F}"/>
          </ac:spMkLst>
        </pc:spChg>
        <pc:spChg chg="add del mod">
          <ac:chgData name="Sundelin, Lise Merete" userId="acc6fa8d-99e1-4d72-8b78-d6989313661a" providerId="ADAL" clId="{7F516C60-A07F-48FF-929D-0B23CE100D5D}" dt="2021-06-02T09:41:46.474" v="2912"/>
          <ac:spMkLst>
            <pc:docMk/>
            <pc:sldMk cId="2292941817" sldId="268"/>
            <ac:spMk id="9" creationId="{6F574292-8BC9-4E1D-89C7-DE969E05B85E}"/>
          </ac:spMkLst>
        </pc:spChg>
        <pc:spChg chg="add mod">
          <ac:chgData name="Sundelin, Lise Merete" userId="acc6fa8d-99e1-4d72-8b78-d6989313661a" providerId="ADAL" clId="{7F516C60-A07F-48FF-929D-0B23CE100D5D}" dt="2021-06-02T10:04:25.189" v="3183" actId="14100"/>
          <ac:spMkLst>
            <pc:docMk/>
            <pc:sldMk cId="2292941817" sldId="268"/>
            <ac:spMk id="10" creationId="{6C32A278-ABA3-4415-9DC7-F329A943283E}"/>
          </ac:spMkLst>
        </pc:spChg>
        <pc:spChg chg="add del mod">
          <ac:chgData name="Sundelin, Lise Merete" userId="acc6fa8d-99e1-4d72-8b78-d6989313661a" providerId="ADAL" clId="{7F516C60-A07F-48FF-929D-0B23CE100D5D}" dt="2021-06-02T10:25:35.803" v="3339" actId="478"/>
          <ac:spMkLst>
            <pc:docMk/>
            <pc:sldMk cId="2292941817" sldId="268"/>
            <ac:spMk id="30" creationId="{9C093D41-ADDE-419F-ACFF-3CC3A5CE2DC2}"/>
          </ac:spMkLst>
        </pc:spChg>
        <pc:spChg chg="add del mod">
          <ac:chgData name="Sundelin, Lise Merete" userId="acc6fa8d-99e1-4d72-8b78-d6989313661a" providerId="ADAL" clId="{7F516C60-A07F-48FF-929D-0B23CE100D5D}" dt="2021-06-02T10:25:57.547" v="3348" actId="478"/>
          <ac:spMkLst>
            <pc:docMk/>
            <pc:sldMk cId="2292941817" sldId="268"/>
            <ac:spMk id="31" creationId="{57ABB293-3550-46DC-AEEC-72A2C35688F3}"/>
          </ac:spMkLst>
        </pc:spChg>
        <pc:spChg chg="add mod">
          <ac:chgData name="Sundelin, Lise Merete" userId="acc6fa8d-99e1-4d72-8b78-d6989313661a" providerId="ADAL" clId="{7F516C60-A07F-48FF-929D-0B23CE100D5D}" dt="2021-06-02T10:32:44.307" v="3433" actId="1076"/>
          <ac:spMkLst>
            <pc:docMk/>
            <pc:sldMk cId="2292941817" sldId="268"/>
            <ac:spMk id="32" creationId="{92F086E6-43BC-412F-AC9F-7F9FAC0222A2}"/>
          </ac:spMkLst>
        </pc:spChg>
        <pc:picChg chg="add mod">
          <ac:chgData name="Sundelin, Lise Merete" userId="acc6fa8d-99e1-4d72-8b78-d6989313661a" providerId="ADAL" clId="{7F516C60-A07F-48FF-929D-0B23CE100D5D}" dt="2021-06-08T08:18:51.912" v="7305" actId="1076"/>
          <ac:picMkLst>
            <pc:docMk/>
            <pc:sldMk cId="2292941817" sldId="268"/>
            <ac:picMk id="5" creationId="{9516979D-E668-4193-BA5E-10DF5414777A}"/>
          </ac:picMkLst>
        </pc:picChg>
        <pc:picChg chg="add mod">
          <ac:chgData name="Sundelin, Lise Merete" userId="acc6fa8d-99e1-4d72-8b78-d6989313661a" providerId="ADAL" clId="{7F516C60-A07F-48FF-929D-0B23CE100D5D}" dt="2021-06-08T08:18:10.097" v="7295" actId="27614"/>
          <ac:picMkLst>
            <pc:docMk/>
            <pc:sldMk cId="2292941817" sldId="268"/>
            <ac:picMk id="6" creationId="{98C427C2-72AE-4002-B306-C833FE9BC0C3}"/>
          </ac:picMkLst>
        </pc:picChg>
        <pc:picChg chg="add mod">
          <ac:chgData name="Sundelin, Lise Merete" userId="acc6fa8d-99e1-4d72-8b78-d6989313661a" providerId="ADAL" clId="{7F516C60-A07F-48FF-929D-0B23CE100D5D}" dt="2021-06-04T10:30:29.731" v="5266" actId="1076"/>
          <ac:picMkLst>
            <pc:docMk/>
            <pc:sldMk cId="2292941817" sldId="268"/>
            <ac:picMk id="7" creationId="{F9C59659-CC06-4FCA-B7E1-1830C01F7B10}"/>
          </ac:picMkLst>
        </pc:picChg>
        <pc:picChg chg="add mod">
          <ac:chgData name="Sundelin, Lise Merete" userId="acc6fa8d-99e1-4d72-8b78-d6989313661a" providerId="ADAL" clId="{7F516C60-A07F-48FF-929D-0B23CE100D5D}" dt="2021-06-08T08:18:55.161" v="7307" actId="1076"/>
          <ac:picMkLst>
            <pc:docMk/>
            <pc:sldMk cId="2292941817" sldId="268"/>
            <ac:picMk id="8" creationId="{F569D815-38B4-4B0D-B3A1-FE9ACB6665DB}"/>
          </ac:picMkLst>
        </pc:picChg>
        <pc:picChg chg="add mod">
          <ac:chgData name="Sundelin, Lise Merete" userId="acc6fa8d-99e1-4d72-8b78-d6989313661a" providerId="ADAL" clId="{7F516C60-A07F-48FF-929D-0B23CE100D5D}" dt="2021-06-08T08:18:12.565" v="7296" actId="1076"/>
          <ac:picMkLst>
            <pc:docMk/>
            <pc:sldMk cId="2292941817" sldId="268"/>
            <ac:picMk id="9" creationId="{74E204BA-6812-468E-A8D4-BA88BD7F3CAB}"/>
          </ac:picMkLst>
        </pc:picChg>
        <pc:picChg chg="add mod">
          <ac:chgData name="Sundelin, Lise Merete" userId="acc6fa8d-99e1-4d72-8b78-d6989313661a" providerId="ADAL" clId="{7F516C60-A07F-48FF-929D-0B23CE100D5D}" dt="2021-06-04T10:34:35.764" v="5279" actId="962"/>
          <ac:picMkLst>
            <pc:docMk/>
            <pc:sldMk cId="2292941817" sldId="268"/>
            <ac:picMk id="13" creationId="{99F66136-4492-4715-B6A9-B4FDB98C5E16}"/>
          </ac:picMkLst>
        </pc:picChg>
        <pc:picChg chg="add mod">
          <ac:chgData name="Sundelin, Lise Merete" userId="acc6fa8d-99e1-4d72-8b78-d6989313661a" providerId="ADAL" clId="{7F516C60-A07F-48FF-929D-0B23CE100D5D}" dt="2021-06-02T10:33:14.960" v="3447" actId="1076"/>
          <ac:picMkLst>
            <pc:docMk/>
            <pc:sldMk cId="2292941817" sldId="268"/>
            <ac:picMk id="14" creationId="{5F9BD7A1-E807-4EA8-9292-938C64B76759}"/>
          </ac:picMkLst>
        </pc:picChg>
        <pc:picChg chg="add mod">
          <ac:chgData name="Sundelin, Lise Merete" userId="acc6fa8d-99e1-4d72-8b78-d6989313661a" providerId="ADAL" clId="{7F516C60-A07F-48FF-929D-0B23CE100D5D}" dt="2021-06-02T10:33:08.010" v="3445" actId="1076"/>
          <ac:picMkLst>
            <pc:docMk/>
            <pc:sldMk cId="2292941817" sldId="268"/>
            <ac:picMk id="16" creationId="{5C5AC0A8-A88C-4E3B-BC8A-69E9DBB90BF5}"/>
          </ac:picMkLst>
        </pc:picChg>
        <pc:picChg chg="add mod">
          <ac:chgData name="Sundelin, Lise Merete" userId="acc6fa8d-99e1-4d72-8b78-d6989313661a" providerId="ADAL" clId="{7F516C60-A07F-48FF-929D-0B23CE100D5D}" dt="2021-06-02T10:33:06.794" v="3444" actId="1076"/>
          <ac:picMkLst>
            <pc:docMk/>
            <pc:sldMk cId="2292941817" sldId="268"/>
            <ac:picMk id="18" creationId="{8A7DCBAF-CEA8-4C8E-ABC7-9D81725E7027}"/>
          </ac:picMkLst>
        </pc:picChg>
        <pc:picChg chg="add mod">
          <ac:chgData name="Sundelin, Lise Merete" userId="acc6fa8d-99e1-4d72-8b78-d6989313661a" providerId="ADAL" clId="{7F516C60-A07F-48FF-929D-0B23CE100D5D}" dt="2021-06-02T10:33:10.068" v="3446" actId="1076"/>
          <ac:picMkLst>
            <pc:docMk/>
            <pc:sldMk cId="2292941817" sldId="268"/>
            <ac:picMk id="20" creationId="{6E303D6D-BA3D-41E8-B723-280C6BF282EE}"/>
          </ac:picMkLst>
        </pc:picChg>
        <pc:picChg chg="add mod">
          <ac:chgData name="Sundelin, Lise Merete" userId="acc6fa8d-99e1-4d72-8b78-d6989313661a" providerId="ADAL" clId="{7F516C60-A07F-48FF-929D-0B23CE100D5D}" dt="2021-06-02T10:33:35.468" v="3448" actId="1076"/>
          <ac:picMkLst>
            <pc:docMk/>
            <pc:sldMk cId="2292941817" sldId="268"/>
            <ac:picMk id="22" creationId="{525F1633-0457-48AC-8AB0-CD19DEC63A83}"/>
          </ac:picMkLst>
        </pc:picChg>
        <pc:picChg chg="add mod">
          <ac:chgData name="Sundelin, Lise Merete" userId="acc6fa8d-99e1-4d72-8b78-d6989313661a" providerId="ADAL" clId="{7F516C60-A07F-48FF-929D-0B23CE100D5D}" dt="2021-06-04T10:17:53.887" v="5236" actId="1076"/>
          <ac:picMkLst>
            <pc:docMk/>
            <pc:sldMk cId="2292941817" sldId="268"/>
            <ac:picMk id="24" creationId="{6B4CDEF0-9C14-4A8B-9F2E-13554CE7EDE0}"/>
          </ac:picMkLst>
        </pc:picChg>
        <pc:picChg chg="add mod">
          <ac:chgData name="Sundelin, Lise Merete" userId="acc6fa8d-99e1-4d72-8b78-d6989313661a" providerId="ADAL" clId="{7F516C60-A07F-48FF-929D-0B23CE100D5D}" dt="2021-06-04T10:17:52.462" v="5235" actId="1076"/>
          <ac:picMkLst>
            <pc:docMk/>
            <pc:sldMk cId="2292941817" sldId="268"/>
            <ac:picMk id="26" creationId="{5BC5CC71-6D6C-4BE7-9793-F7F07E748319}"/>
          </ac:picMkLst>
        </pc:picChg>
        <pc:picChg chg="add mod">
          <ac:chgData name="Sundelin, Lise Merete" userId="acc6fa8d-99e1-4d72-8b78-d6989313661a" providerId="ADAL" clId="{7F516C60-A07F-48FF-929D-0B23CE100D5D}" dt="2021-06-04T10:17:47.321" v="5234" actId="1076"/>
          <ac:picMkLst>
            <pc:docMk/>
            <pc:sldMk cId="2292941817" sldId="268"/>
            <ac:picMk id="33" creationId="{F10F07F3-588F-4F7E-941B-213FCC6B38C1}"/>
          </ac:picMkLst>
        </pc:picChg>
        <pc:picChg chg="add mod">
          <ac:chgData name="Sundelin, Lise Merete" userId="acc6fa8d-99e1-4d72-8b78-d6989313661a" providerId="ADAL" clId="{7F516C60-A07F-48FF-929D-0B23CE100D5D}" dt="2021-06-04T10:17:42.354" v="5232" actId="1076"/>
          <ac:picMkLst>
            <pc:docMk/>
            <pc:sldMk cId="2292941817" sldId="268"/>
            <ac:picMk id="35" creationId="{056D5A2B-C485-495A-A87F-E5BB0A45683D}"/>
          </ac:picMkLst>
        </pc:picChg>
        <pc:picChg chg="add del mod">
          <ac:chgData name="Sundelin, Lise Merete" userId="acc6fa8d-99e1-4d72-8b78-d6989313661a" providerId="ADAL" clId="{7F516C60-A07F-48FF-929D-0B23CE100D5D}" dt="2021-06-02T10:05:07.801" v="3197" actId="478"/>
          <ac:picMkLst>
            <pc:docMk/>
            <pc:sldMk cId="2292941817" sldId="268"/>
            <ac:picMk id="36" creationId="{4DD49299-929B-4653-BE8D-B473E38683CF}"/>
          </ac:picMkLst>
        </pc:picChg>
        <pc:picChg chg="add del mod">
          <ac:chgData name="Sundelin, Lise Merete" userId="acc6fa8d-99e1-4d72-8b78-d6989313661a" providerId="ADAL" clId="{7F516C60-A07F-48FF-929D-0B23CE100D5D}" dt="2021-06-02T10:05:42.424" v="3208" actId="478"/>
          <ac:picMkLst>
            <pc:docMk/>
            <pc:sldMk cId="2292941817" sldId="268"/>
            <ac:picMk id="37" creationId="{D4F8C619-488B-420C-98D1-BDD88073636F}"/>
          </ac:picMkLst>
        </pc:picChg>
        <pc:picChg chg="add mod">
          <ac:chgData name="Sundelin, Lise Merete" userId="acc6fa8d-99e1-4d72-8b78-d6989313661a" providerId="ADAL" clId="{7F516C60-A07F-48FF-929D-0B23CE100D5D}" dt="2021-06-02T10:32:33.466" v="3431" actId="1076"/>
          <ac:picMkLst>
            <pc:docMk/>
            <pc:sldMk cId="2292941817" sldId="268"/>
            <ac:picMk id="38" creationId="{368FD368-6126-4445-8ED3-8FECB6151A43}"/>
          </ac:picMkLst>
        </pc:picChg>
        <pc:picChg chg="add mod">
          <ac:chgData name="Sundelin, Lise Merete" userId="acc6fa8d-99e1-4d72-8b78-d6989313661a" providerId="ADAL" clId="{7F516C60-A07F-48FF-929D-0B23CE100D5D}" dt="2021-06-02T10:32:29.162" v="3429" actId="1076"/>
          <ac:picMkLst>
            <pc:docMk/>
            <pc:sldMk cId="2292941817" sldId="268"/>
            <ac:picMk id="39" creationId="{204580BA-D97A-4D19-8B08-6D929E863D46}"/>
          </ac:picMkLst>
        </pc:picChg>
        <pc:picChg chg="add del mod">
          <ac:chgData name="Sundelin, Lise Merete" userId="acc6fa8d-99e1-4d72-8b78-d6989313661a" providerId="ADAL" clId="{7F516C60-A07F-48FF-929D-0B23CE100D5D}" dt="2021-06-02T10:09:19.219" v="3286" actId="478"/>
          <ac:picMkLst>
            <pc:docMk/>
            <pc:sldMk cId="2292941817" sldId="268"/>
            <ac:picMk id="40" creationId="{FBF97F91-EDFA-4A66-9977-5EB33ADEC022}"/>
          </ac:picMkLst>
        </pc:picChg>
        <pc:picChg chg="add mod">
          <ac:chgData name="Sundelin, Lise Merete" userId="acc6fa8d-99e1-4d72-8b78-d6989313661a" providerId="ADAL" clId="{7F516C60-A07F-48FF-929D-0B23CE100D5D}" dt="2021-06-02T10:31:46.375" v="3419" actId="1076"/>
          <ac:picMkLst>
            <pc:docMk/>
            <pc:sldMk cId="2292941817" sldId="268"/>
            <ac:picMk id="46" creationId="{EF57BCA5-3E28-41A8-8F8C-97D4119E469C}"/>
          </ac:picMkLst>
        </pc:picChg>
        <pc:picChg chg="add mod">
          <ac:chgData name="Sundelin, Lise Merete" userId="acc6fa8d-99e1-4d72-8b78-d6989313661a" providerId="ADAL" clId="{7F516C60-A07F-48FF-929D-0B23CE100D5D}" dt="2021-06-02T10:32:38.401" v="3432" actId="1076"/>
          <ac:picMkLst>
            <pc:docMk/>
            <pc:sldMk cId="2292941817" sldId="268"/>
            <ac:picMk id="47" creationId="{2140D5E6-49C1-4F65-8B7E-3BC37CB3D165}"/>
          </ac:picMkLst>
        </pc:picChg>
        <pc:picChg chg="add mod">
          <ac:chgData name="Sundelin, Lise Merete" userId="acc6fa8d-99e1-4d72-8b78-d6989313661a" providerId="ADAL" clId="{7F516C60-A07F-48FF-929D-0B23CE100D5D}" dt="2021-06-02T10:33:03.705" v="3441" actId="1076"/>
          <ac:picMkLst>
            <pc:docMk/>
            <pc:sldMk cId="2292941817" sldId="268"/>
            <ac:picMk id="1026" creationId="{9B298C56-4197-4CC7-8849-FD527FE725E9}"/>
          </ac:picMkLst>
        </pc:picChg>
        <pc:picChg chg="add mod">
          <ac:chgData name="Sundelin, Lise Merete" userId="acc6fa8d-99e1-4d72-8b78-d6989313661a" providerId="ADAL" clId="{7F516C60-A07F-48FF-929D-0B23CE100D5D}" dt="2021-06-02T10:33:04.495" v="3442" actId="1076"/>
          <ac:picMkLst>
            <pc:docMk/>
            <pc:sldMk cId="2292941817" sldId="268"/>
            <ac:picMk id="1028" creationId="{BEF9F4AF-3888-4247-867F-C5190E64B59A}"/>
          </ac:picMkLst>
        </pc:picChg>
        <pc:picChg chg="add del mod">
          <ac:chgData name="Sundelin, Lise Merete" userId="acc6fa8d-99e1-4d72-8b78-d6989313661a" providerId="ADAL" clId="{7F516C60-A07F-48FF-929D-0B23CE100D5D}" dt="2021-06-02T09:49:15.107" v="3108" actId="478"/>
          <ac:picMkLst>
            <pc:docMk/>
            <pc:sldMk cId="2292941817" sldId="268"/>
            <ac:picMk id="1030" creationId="{43591C45-66B3-4407-8877-3E6B0A7D235D}"/>
          </ac:picMkLst>
        </pc:picChg>
        <pc:picChg chg="add mod">
          <ac:chgData name="Sundelin, Lise Merete" userId="acc6fa8d-99e1-4d72-8b78-d6989313661a" providerId="ADAL" clId="{7F516C60-A07F-48FF-929D-0B23CE100D5D}" dt="2021-06-02T10:33:05.969" v="3443" actId="1076"/>
          <ac:picMkLst>
            <pc:docMk/>
            <pc:sldMk cId="2292941817" sldId="268"/>
            <ac:picMk id="1032" creationId="{FD7F45BD-7F8B-4C9C-BC74-DFEC6CC54E93}"/>
          </ac:picMkLst>
        </pc:picChg>
        <pc:picChg chg="add mod">
          <ac:chgData name="Sundelin, Lise Merete" userId="acc6fa8d-99e1-4d72-8b78-d6989313661a" providerId="ADAL" clId="{7F516C60-A07F-48FF-929D-0B23CE100D5D}" dt="2021-06-02T10:10:03.739" v="3300" actId="1076"/>
          <ac:picMkLst>
            <pc:docMk/>
            <pc:sldMk cId="2292941817" sldId="268"/>
            <ac:picMk id="1034" creationId="{65341DCA-5C8B-4171-9812-EAD216F5EBF2}"/>
          </ac:picMkLst>
        </pc:picChg>
        <pc:picChg chg="add mod">
          <ac:chgData name="Sundelin, Lise Merete" userId="acc6fa8d-99e1-4d72-8b78-d6989313661a" providerId="ADAL" clId="{7F516C60-A07F-48FF-929D-0B23CE100D5D}" dt="2021-06-02T10:09:59.473" v="3297" actId="1076"/>
          <ac:picMkLst>
            <pc:docMk/>
            <pc:sldMk cId="2292941817" sldId="268"/>
            <ac:picMk id="1036" creationId="{1A686CF4-C540-485D-93AB-24149EFE778F}"/>
          </ac:picMkLst>
        </pc:picChg>
        <pc:picChg chg="add del mod">
          <ac:chgData name="Sundelin, Lise Merete" userId="acc6fa8d-99e1-4d72-8b78-d6989313661a" providerId="ADAL" clId="{7F516C60-A07F-48FF-929D-0B23CE100D5D}" dt="2021-06-04T10:32:09.898" v="5267" actId="478"/>
          <ac:picMkLst>
            <pc:docMk/>
            <pc:sldMk cId="2292941817" sldId="268"/>
            <ac:picMk id="2050" creationId="{603D1CA1-241C-49AB-945A-A2EE494E7A8F}"/>
          </ac:picMkLst>
        </pc:picChg>
        <pc:cxnChg chg="add mod">
          <ac:chgData name="Sundelin, Lise Merete" userId="acc6fa8d-99e1-4d72-8b78-d6989313661a" providerId="ADAL" clId="{7F516C60-A07F-48FF-929D-0B23CE100D5D}" dt="2021-06-02T10:10:34.315" v="3317" actId="14100"/>
          <ac:cxnSpMkLst>
            <pc:docMk/>
            <pc:sldMk cId="2292941817" sldId="268"/>
            <ac:cxnSpMk id="12" creationId="{593C5050-F9AA-49BE-87B6-77452BCAECB0}"/>
          </ac:cxnSpMkLst>
        </pc:cxnChg>
      </pc:sldChg>
      <pc:sldChg chg="addSp delSp modSp new mod">
        <pc:chgData name="Sundelin, Lise Merete" userId="acc6fa8d-99e1-4d72-8b78-d6989313661a" providerId="ADAL" clId="{7F516C60-A07F-48FF-929D-0B23CE100D5D}" dt="2021-06-07T07:48:34.512" v="6685" actId="20577"/>
        <pc:sldMkLst>
          <pc:docMk/>
          <pc:sldMk cId="994000671" sldId="269"/>
        </pc:sldMkLst>
        <pc:spChg chg="mod">
          <ac:chgData name="Sundelin, Lise Merete" userId="acc6fa8d-99e1-4d72-8b78-d6989313661a" providerId="ADAL" clId="{7F516C60-A07F-48FF-929D-0B23CE100D5D}" dt="2021-06-04T12:15:35.546" v="6520" actId="14100"/>
          <ac:spMkLst>
            <pc:docMk/>
            <pc:sldMk cId="994000671" sldId="269"/>
            <ac:spMk id="2" creationId="{73739315-19F3-43AB-95A1-88B8FDB67F6C}"/>
          </ac:spMkLst>
        </pc:spChg>
        <pc:spChg chg="del">
          <ac:chgData name="Sundelin, Lise Merete" userId="acc6fa8d-99e1-4d72-8b78-d6989313661a" providerId="ADAL" clId="{7F516C60-A07F-48FF-929D-0B23CE100D5D}" dt="2021-06-04T12:05:28.989" v="5964"/>
          <ac:spMkLst>
            <pc:docMk/>
            <pc:sldMk cId="994000671" sldId="269"/>
            <ac:spMk id="3" creationId="{0CB42720-5F7B-4C96-B858-8E3F284F8E73}"/>
          </ac:spMkLst>
        </pc:spChg>
        <pc:spChg chg="mod">
          <ac:chgData name="Sundelin, Lise Merete" userId="acc6fa8d-99e1-4d72-8b78-d6989313661a" providerId="ADAL" clId="{7F516C60-A07F-48FF-929D-0B23CE100D5D}" dt="2021-06-07T07:48:34.512" v="6685" actId="20577"/>
          <ac:spMkLst>
            <pc:docMk/>
            <pc:sldMk cId="994000671" sldId="269"/>
            <ac:spMk id="4" creationId="{1C37E990-D715-49ED-BD0D-22925685FC76}"/>
          </ac:spMkLst>
        </pc:spChg>
        <pc:picChg chg="add del">
          <ac:chgData name="Sundelin, Lise Merete" userId="acc6fa8d-99e1-4d72-8b78-d6989313661a" providerId="ADAL" clId="{7F516C60-A07F-48FF-929D-0B23CE100D5D}" dt="2021-06-04T12:05:27.214" v="5963" actId="478"/>
          <ac:picMkLst>
            <pc:docMk/>
            <pc:sldMk cId="994000671" sldId="269"/>
            <ac:picMk id="3074" creationId="{D6F80C0E-5E12-41A7-B23A-C9801DA36F9E}"/>
          </ac:picMkLst>
        </pc:picChg>
        <pc:picChg chg="add mod">
          <ac:chgData name="Sundelin, Lise Merete" userId="acc6fa8d-99e1-4d72-8b78-d6989313661a" providerId="ADAL" clId="{7F516C60-A07F-48FF-929D-0B23CE100D5D}" dt="2021-06-04T12:05:28.989" v="5964"/>
          <ac:picMkLst>
            <pc:docMk/>
            <pc:sldMk cId="994000671" sldId="269"/>
            <ac:picMk id="3076" creationId="{309684F2-CA54-4B69-AFCC-6D7617DC04DE}"/>
          </ac:picMkLst>
        </pc:picChg>
      </pc:sldChg>
      <pc:sldChg chg="addSp delSp modSp new mod ord">
        <pc:chgData name="Sundelin, Lise Merete" userId="acc6fa8d-99e1-4d72-8b78-d6989313661a" providerId="ADAL" clId="{7F516C60-A07F-48FF-929D-0B23CE100D5D}" dt="2021-06-08T08:41:02.602" v="7313"/>
        <pc:sldMkLst>
          <pc:docMk/>
          <pc:sldMk cId="2302225593" sldId="270"/>
        </pc:sldMkLst>
        <pc:spChg chg="del">
          <ac:chgData name="Sundelin, Lise Merete" userId="acc6fa8d-99e1-4d72-8b78-d6989313661a" providerId="ADAL" clId="{7F516C60-A07F-48FF-929D-0B23CE100D5D}" dt="2021-06-03T08:03:56.787" v="3879"/>
          <ac:spMkLst>
            <pc:docMk/>
            <pc:sldMk cId="2302225593" sldId="270"/>
            <ac:spMk id="2" creationId="{59301CBE-4F41-49A4-BEE0-43A7829147A5}"/>
          </ac:spMkLst>
        </pc:spChg>
        <pc:spChg chg="del">
          <ac:chgData name="Sundelin, Lise Merete" userId="acc6fa8d-99e1-4d72-8b78-d6989313661a" providerId="ADAL" clId="{7F516C60-A07F-48FF-929D-0B23CE100D5D}" dt="2021-06-03T08:03:56.787" v="3879"/>
          <ac:spMkLst>
            <pc:docMk/>
            <pc:sldMk cId="2302225593" sldId="270"/>
            <ac:spMk id="3" creationId="{1A2DE231-6F32-47F2-991F-9B5811A220A7}"/>
          </ac:spMkLst>
        </pc:spChg>
        <pc:spChg chg="mod">
          <ac:chgData name="Sundelin, Lise Merete" userId="acc6fa8d-99e1-4d72-8b78-d6989313661a" providerId="ADAL" clId="{7F516C60-A07F-48FF-929D-0B23CE100D5D}" dt="2021-06-04T11:43:14.041" v="5280" actId="14100"/>
          <ac:spMkLst>
            <pc:docMk/>
            <pc:sldMk cId="2302225593" sldId="270"/>
            <ac:spMk id="4" creationId="{852AD201-0A70-47BE-9683-7A89E055054E}"/>
          </ac:spMkLst>
        </pc:spChg>
        <pc:spChg chg="del">
          <ac:chgData name="Sundelin, Lise Merete" userId="acc6fa8d-99e1-4d72-8b78-d6989313661a" providerId="ADAL" clId="{7F516C60-A07F-48FF-929D-0B23CE100D5D}" dt="2021-06-03T08:03:56.787" v="3879"/>
          <ac:spMkLst>
            <pc:docMk/>
            <pc:sldMk cId="2302225593" sldId="270"/>
            <ac:spMk id="5" creationId="{CD7930F2-2DA1-4EDE-84DA-53DB8DC13264}"/>
          </ac:spMkLst>
        </pc:spChg>
        <pc:spChg chg="add del mod">
          <ac:chgData name="Sundelin, Lise Merete" userId="acc6fa8d-99e1-4d72-8b78-d6989313661a" providerId="ADAL" clId="{7F516C60-A07F-48FF-929D-0B23CE100D5D}" dt="2021-06-03T08:04:01.857" v="3880"/>
          <ac:spMkLst>
            <pc:docMk/>
            <pc:sldMk cId="2302225593" sldId="270"/>
            <ac:spMk id="6" creationId="{820FC28A-4042-4AC6-90C8-4D24BE1F81F0}"/>
          </ac:spMkLst>
        </pc:spChg>
        <pc:spChg chg="add del mod">
          <ac:chgData name="Sundelin, Lise Merete" userId="acc6fa8d-99e1-4d72-8b78-d6989313661a" providerId="ADAL" clId="{7F516C60-A07F-48FF-929D-0B23CE100D5D}" dt="2021-06-03T08:04:01.857" v="3880"/>
          <ac:spMkLst>
            <pc:docMk/>
            <pc:sldMk cId="2302225593" sldId="270"/>
            <ac:spMk id="7" creationId="{14CB3724-804C-4991-A3C4-18BBB19EC072}"/>
          </ac:spMkLst>
        </pc:spChg>
        <pc:spChg chg="add del mod">
          <ac:chgData name="Sundelin, Lise Merete" userId="acc6fa8d-99e1-4d72-8b78-d6989313661a" providerId="ADAL" clId="{7F516C60-A07F-48FF-929D-0B23CE100D5D}" dt="2021-06-03T08:04:01.857" v="3880"/>
          <ac:spMkLst>
            <pc:docMk/>
            <pc:sldMk cId="2302225593" sldId="270"/>
            <ac:spMk id="8" creationId="{5899923F-644D-43D7-BC24-446E0DB2DC70}"/>
          </ac:spMkLst>
        </pc:spChg>
        <pc:spChg chg="add del mod">
          <ac:chgData name="Sundelin, Lise Merete" userId="acc6fa8d-99e1-4d72-8b78-d6989313661a" providerId="ADAL" clId="{7F516C60-A07F-48FF-929D-0B23CE100D5D}" dt="2021-06-03T08:04:01.857" v="3880"/>
          <ac:spMkLst>
            <pc:docMk/>
            <pc:sldMk cId="2302225593" sldId="270"/>
            <ac:spMk id="9" creationId="{054476EA-F98D-4658-9422-54DC3AED34AE}"/>
          </ac:spMkLst>
        </pc:spChg>
        <pc:spChg chg="add del mod">
          <ac:chgData name="Sundelin, Lise Merete" userId="acc6fa8d-99e1-4d72-8b78-d6989313661a" providerId="ADAL" clId="{7F516C60-A07F-48FF-929D-0B23CE100D5D}" dt="2021-06-03T08:04:01.857" v="3880"/>
          <ac:spMkLst>
            <pc:docMk/>
            <pc:sldMk cId="2302225593" sldId="270"/>
            <ac:spMk id="10" creationId="{F5596630-7226-49D6-8401-98B0267AD8E8}"/>
          </ac:spMkLst>
        </pc:spChg>
        <pc:spChg chg="add del mod">
          <ac:chgData name="Sundelin, Lise Merete" userId="acc6fa8d-99e1-4d72-8b78-d6989313661a" providerId="ADAL" clId="{7F516C60-A07F-48FF-929D-0B23CE100D5D}" dt="2021-06-03T08:04:01.857" v="3880"/>
          <ac:spMkLst>
            <pc:docMk/>
            <pc:sldMk cId="2302225593" sldId="270"/>
            <ac:spMk id="11" creationId="{BAC5633F-4539-4DFA-B697-1E4CBDA0D464}"/>
          </ac:spMkLst>
        </pc:spChg>
        <pc:spChg chg="add del mod">
          <ac:chgData name="Sundelin, Lise Merete" userId="acc6fa8d-99e1-4d72-8b78-d6989313661a" providerId="ADAL" clId="{7F516C60-A07F-48FF-929D-0B23CE100D5D}" dt="2021-06-03T08:04:01.857" v="3880"/>
          <ac:spMkLst>
            <pc:docMk/>
            <pc:sldMk cId="2302225593" sldId="270"/>
            <ac:spMk id="12" creationId="{E8E707C2-1743-4353-BACD-979D806C3514}"/>
          </ac:spMkLst>
        </pc:spChg>
        <pc:spChg chg="add del mod">
          <ac:chgData name="Sundelin, Lise Merete" userId="acc6fa8d-99e1-4d72-8b78-d6989313661a" providerId="ADAL" clId="{7F516C60-A07F-48FF-929D-0B23CE100D5D}" dt="2021-06-03T08:04:01.857" v="3880"/>
          <ac:spMkLst>
            <pc:docMk/>
            <pc:sldMk cId="2302225593" sldId="270"/>
            <ac:spMk id="13" creationId="{00A02F2C-7966-4C5A-B43A-352579EA288E}"/>
          </ac:spMkLst>
        </pc:spChg>
        <pc:spChg chg="add mod">
          <ac:chgData name="Sundelin, Lise Merete" userId="acc6fa8d-99e1-4d72-8b78-d6989313661a" providerId="ADAL" clId="{7F516C60-A07F-48FF-929D-0B23CE100D5D}" dt="2021-06-08T08:41:02.602" v="7313"/>
          <ac:spMkLst>
            <pc:docMk/>
            <pc:sldMk cId="2302225593" sldId="270"/>
            <ac:spMk id="14" creationId="{5D2292A9-C66F-4E24-A966-8BD4D261D9D4}"/>
          </ac:spMkLst>
        </pc:spChg>
        <pc:picChg chg="add mod">
          <ac:chgData name="Sundelin, Lise Merete" userId="acc6fa8d-99e1-4d72-8b78-d6989313661a" providerId="ADAL" clId="{7F516C60-A07F-48FF-929D-0B23CE100D5D}" dt="2021-06-04T11:49:53.493" v="5516" actId="1076"/>
          <ac:picMkLst>
            <pc:docMk/>
            <pc:sldMk cId="2302225593" sldId="270"/>
            <ac:picMk id="3" creationId="{00971EFA-5959-4815-8F39-6349D2E22119}"/>
          </ac:picMkLst>
        </pc:picChg>
        <pc:picChg chg="add mod">
          <ac:chgData name="Sundelin, Lise Merete" userId="acc6fa8d-99e1-4d72-8b78-d6989313661a" providerId="ADAL" clId="{7F516C60-A07F-48FF-929D-0B23CE100D5D}" dt="2021-06-04T11:49:55.129" v="5517" actId="1076"/>
          <ac:picMkLst>
            <pc:docMk/>
            <pc:sldMk cId="2302225593" sldId="270"/>
            <ac:picMk id="6" creationId="{713C1536-CC46-4638-9785-97BB0B29F41E}"/>
          </ac:picMkLst>
        </pc:picChg>
      </pc:sldChg>
      <pc:sldChg chg="addSp delSp modSp new mod">
        <pc:chgData name="Sundelin, Lise Merete" userId="acc6fa8d-99e1-4d72-8b78-d6989313661a" providerId="ADAL" clId="{7F516C60-A07F-48FF-929D-0B23CE100D5D}" dt="2021-06-07T08:05:05.506" v="6742" actId="1076"/>
        <pc:sldMkLst>
          <pc:docMk/>
          <pc:sldMk cId="2253494247" sldId="271"/>
        </pc:sldMkLst>
        <pc:spChg chg="del">
          <ac:chgData name="Sundelin, Lise Merete" userId="acc6fa8d-99e1-4d72-8b78-d6989313661a" providerId="ADAL" clId="{7F516C60-A07F-48FF-929D-0B23CE100D5D}" dt="2021-06-04T12:17:05.058" v="6522"/>
          <ac:spMkLst>
            <pc:docMk/>
            <pc:sldMk cId="2253494247" sldId="271"/>
            <ac:spMk id="2" creationId="{3AE07AA6-D20A-4E09-8CA8-A0E180773E3E}"/>
          </ac:spMkLst>
        </pc:spChg>
        <pc:spChg chg="del">
          <ac:chgData name="Sundelin, Lise Merete" userId="acc6fa8d-99e1-4d72-8b78-d6989313661a" providerId="ADAL" clId="{7F516C60-A07F-48FF-929D-0B23CE100D5D}" dt="2021-06-04T12:17:05.058" v="6522"/>
          <ac:spMkLst>
            <pc:docMk/>
            <pc:sldMk cId="2253494247" sldId="271"/>
            <ac:spMk id="3" creationId="{FC925FB4-03E9-4919-9038-20C458A9E8D8}"/>
          </ac:spMkLst>
        </pc:spChg>
        <pc:spChg chg="del">
          <ac:chgData name="Sundelin, Lise Merete" userId="acc6fa8d-99e1-4d72-8b78-d6989313661a" providerId="ADAL" clId="{7F516C60-A07F-48FF-929D-0B23CE100D5D}" dt="2021-06-04T12:17:05.058" v="6522"/>
          <ac:spMkLst>
            <pc:docMk/>
            <pc:sldMk cId="2253494247" sldId="271"/>
            <ac:spMk id="4" creationId="{2AF59B9B-E67F-4814-9B44-0FCB8B4E7F57}"/>
          </ac:spMkLst>
        </pc:spChg>
        <pc:spChg chg="del">
          <ac:chgData name="Sundelin, Lise Merete" userId="acc6fa8d-99e1-4d72-8b78-d6989313661a" providerId="ADAL" clId="{7F516C60-A07F-48FF-929D-0B23CE100D5D}" dt="2021-06-04T12:17:05.058" v="6522"/>
          <ac:spMkLst>
            <pc:docMk/>
            <pc:sldMk cId="2253494247" sldId="271"/>
            <ac:spMk id="5" creationId="{7BF42466-0E3C-4A23-806E-46B8C56EE23A}"/>
          </ac:spMkLst>
        </pc:spChg>
        <pc:spChg chg="add mod">
          <ac:chgData name="Sundelin, Lise Merete" userId="acc6fa8d-99e1-4d72-8b78-d6989313661a" providerId="ADAL" clId="{7F516C60-A07F-48FF-929D-0B23CE100D5D}" dt="2021-06-04T12:18:48.494" v="6663" actId="14100"/>
          <ac:spMkLst>
            <pc:docMk/>
            <pc:sldMk cId="2253494247" sldId="271"/>
            <ac:spMk id="6" creationId="{E794DF02-D9F9-4BAF-BE56-4B37E34AE3AF}"/>
          </ac:spMkLst>
        </pc:spChg>
        <pc:spChg chg="add mod">
          <ac:chgData name="Sundelin, Lise Merete" userId="acc6fa8d-99e1-4d72-8b78-d6989313661a" providerId="ADAL" clId="{7F516C60-A07F-48FF-929D-0B23CE100D5D}" dt="2021-06-04T12:18:51.193" v="6664" actId="14100"/>
          <ac:spMkLst>
            <pc:docMk/>
            <pc:sldMk cId="2253494247" sldId="271"/>
            <ac:spMk id="7" creationId="{117EE56D-C1CE-4000-AC36-CC3E11B36B2C}"/>
          </ac:spMkLst>
        </pc:spChg>
        <pc:picChg chg="add mod">
          <ac:chgData name="Sundelin, Lise Merete" userId="acc6fa8d-99e1-4d72-8b78-d6989313661a" providerId="ADAL" clId="{7F516C60-A07F-48FF-929D-0B23CE100D5D}" dt="2021-06-07T08:04:58.181" v="6738" actId="1076"/>
          <ac:picMkLst>
            <pc:docMk/>
            <pc:sldMk cId="2253494247" sldId="271"/>
            <ac:picMk id="8" creationId="{E158262F-85B1-4883-9413-376B8FCD1DC3}"/>
          </ac:picMkLst>
        </pc:picChg>
        <pc:picChg chg="add mod">
          <ac:chgData name="Sundelin, Lise Merete" userId="acc6fa8d-99e1-4d72-8b78-d6989313661a" providerId="ADAL" clId="{7F516C60-A07F-48FF-929D-0B23CE100D5D}" dt="2021-06-07T08:04:59.829" v="6739" actId="1076"/>
          <ac:picMkLst>
            <pc:docMk/>
            <pc:sldMk cId="2253494247" sldId="271"/>
            <ac:picMk id="9" creationId="{A0F989B7-F754-425F-9DB9-88BC125BD11B}"/>
          </ac:picMkLst>
        </pc:picChg>
        <pc:picChg chg="add mod">
          <ac:chgData name="Sundelin, Lise Merete" userId="acc6fa8d-99e1-4d72-8b78-d6989313661a" providerId="ADAL" clId="{7F516C60-A07F-48FF-929D-0B23CE100D5D}" dt="2021-06-07T08:05:01.973" v="6740" actId="1076"/>
          <ac:picMkLst>
            <pc:docMk/>
            <pc:sldMk cId="2253494247" sldId="271"/>
            <ac:picMk id="10" creationId="{CE6CDC1B-F932-4DA7-B852-9BE6510D340A}"/>
          </ac:picMkLst>
        </pc:picChg>
        <pc:picChg chg="add del mod">
          <ac:chgData name="Sundelin, Lise Merete" userId="acc6fa8d-99e1-4d72-8b78-d6989313661a" providerId="ADAL" clId="{7F516C60-A07F-48FF-929D-0B23CE100D5D}" dt="2021-06-04T12:19:04.295" v="6665" actId="478"/>
          <ac:picMkLst>
            <pc:docMk/>
            <pc:sldMk cId="2253494247" sldId="271"/>
            <ac:picMk id="11" creationId="{12E1B45B-F5CB-4934-AA92-1725EA5D2DE1}"/>
          </ac:picMkLst>
        </pc:picChg>
        <pc:picChg chg="add mod">
          <ac:chgData name="Sundelin, Lise Merete" userId="acc6fa8d-99e1-4d72-8b78-d6989313661a" providerId="ADAL" clId="{7F516C60-A07F-48FF-929D-0B23CE100D5D}" dt="2021-06-07T08:05:05.506" v="6742" actId="1076"/>
          <ac:picMkLst>
            <pc:docMk/>
            <pc:sldMk cId="2253494247" sldId="271"/>
            <ac:picMk id="12" creationId="{684D1F85-21B7-4BDC-B253-BC850D389553}"/>
          </ac:picMkLst>
        </pc:picChg>
        <pc:picChg chg="add mod">
          <ac:chgData name="Sundelin, Lise Merete" userId="acc6fa8d-99e1-4d72-8b78-d6989313661a" providerId="ADAL" clId="{7F516C60-A07F-48FF-929D-0B23CE100D5D}" dt="2021-06-07T08:05:03.654" v="6741" actId="1076"/>
          <ac:picMkLst>
            <pc:docMk/>
            <pc:sldMk cId="2253494247" sldId="271"/>
            <ac:picMk id="13" creationId="{D274A659-609C-46E8-83A4-4182CDA82E89}"/>
          </ac:picMkLst>
        </pc:picChg>
      </pc:sldChg>
      <pc:sldChg chg="addSp delSp modSp new mod">
        <pc:chgData name="Sundelin, Lise Merete" userId="acc6fa8d-99e1-4d72-8b78-d6989313661a" providerId="ADAL" clId="{7F516C60-A07F-48FF-929D-0B23CE100D5D}" dt="2021-06-09T06:10:31.372" v="7890" actId="313"/>
        <pc:sldMkLst>
          <pc:docMk/>
          <pc:sldMk cId="3743349627" sldId="272"/>
        </pc:sldMkLst>
        <pc:spChg chg="del">
          <ac:chgData name="Sundelin, Lise Merete" userId="acc6fa8d-99e1-4d72-8b78-d6989313661a" providerId="ADAL" clId="{7F516C60-A07F-48FF-929D-0B23CE100D5D}" dt="2021-06-09T06:06:47.762" v="7372"/>
          <ac:spMkLst>
            <pc:docMk/>
            <pc:sldMk cId="3743349627" sldId="272"/>
            <ac:spMk id="2" creationId="{354C57C7-658B-4825-B589-11D8DA3CEAFA}"/>
          </ac:spMkLst>
        </pc:spChg>
        <pc:spChg chg="del">
          <ac:chgData name="Sundelin, Lise Merete" userId="acc6fa8d-99e1-4d72-8b78-d6989313661a" providerId="ADAL" clId="{7F516C60-A07F-48FF-929D-0B23CE100D5D}" dt="2021-06-09T06:06:47.762" v="7372"/>
          <ac:spMkLst>
            <pc:docMk/>
            <pc:sldMk cId="3743349627" sldId="272"/>
            <ac:spMk id="3" creationId="{FA23EF55-BFE8-4391-B029-26C5130F2C2F}"/>
          </ac:spMkLst>
        </pc:spChg>
        <pc:spChg chg="del">
          <ac:chgData name="Sundelin, Lise Merete" userId="acc6fa8d-99e1-4d72-8b78-d6989313661a" providerId="ADAL" clId="{7F516C60-A07F-48FF-929D-0B23CE100D5D}" dt="2021-06-09T06:06:47.762" v="7372"/>
          <ac:spMkLst>
            <pc:docMk/>
            <pc:sldMk cId="3743349627" sldId="272"/>
            <ac:spMk id="4" creationId="{B1910B74-B0E0-4725-8E5F-F6085FA9A26A}"/>
          </ac:spMkLst>
        </pc:spChg>
        <pc:spChg chg="del">
          <ac:chgData name="Sundelin, Lise Merete" userId="acc6fa8d-99e1-4d72-8b78-d6989313661a" providerId="ADAL" clId="{7F516C60-A07F-48FF-929D-0B23CE100D5D}" dt="2021-06-09T06:06:47.762" v="7372"/>
          <ac:spMkLst>
            <pc:docMk/>
            <pc:sldMk cId="3743349627" sldId="272"/>
            <ac:spMk id="5" creationId="{79228895-74F4-4876-B7BE-DC887230A744}"/>
          </ac:spMkLst>
        </pc:spChg>
        <pc:spChg chg="add mod">
          <ac:chgData name="Sundelin, Lise Merete" userId="acc6fa8d-99e1-4d72-8b78-d6989313661a" providerId="ADAL" clId="{7F516C60-A07F-48FF-929D-0B23CE100D5D}" dt="2021-06-09T06:07:01.103" v="7415" actId="20577"/>
          <ac:spMkLst>
            <pc:docMk/>
            <pc:sldMk cId="3743349627" sldId="272"/>
            <ac:spMk id="6" creationId="{0161179C-1A17-4B8F-AADA-39CCEA11D9C9}"/>
          </ac:spMkLst>
        </pc:spChg>
        <pc:spChg chg="add mod">
          <ac:chgData name="Sundelin, Lise Merete" userId="acc6fa8d-99e1-4d72-8b78-d6989313661a" providerId="ADAL" clId="{7F516C60-A07F-48FF-929D-0B23CE100D5D}" dt="2021-06-09T06:10:31.372" v="7890" actId="313"/>
          <ac:spMkLst>
            <pc:docMk/>
            <pc:sldMk cId="3743349627" sldId="272"/>
            <ac:spMk id="7" creationId="{0880169C-0847-45F1-8197-226CA18AE93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9. jun 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(mønster 9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8360EE4D-DFF5-4E20-B16B-DE5A691E1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-865" r="30147"/>
          <a:stretch/>
        </p:blipFill>
        <p:spPr>
          <a:xfrm>
            <a:off x="8815283" y="2114373"/>
            <a:ext cx="3376717" cy="4064272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:a16="http://schemas.microsoft.com/office/drawing/2014/main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71134" y="6261302"/>
            <a:ext cx="1715102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9. jun 2021</a:t>
            </a:fld>
            <a:endParaRPr lang="nb-NO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79A54D75-E3E5-449D-A077-7CBB70E42E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6090"/>
            <a:ext cx="4457035" cy="135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4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45CBD4F4-68BE-4F47-8B5C-36CCA3F4D2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1" t="16392" r="10958" b="238"/>
          <a:stretch/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8" y="1268413"/>
            <a:ext cx="9829799" cy="2387600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5" name="Plassholder for dato 3">
            <a:extLst>
              <a:ext uri="{FF2B5EF4-FFF2-40B4-BE49-F238E27FC236}">
                <a16:creationId xmlns:a16="http://schemas.microsoft.com/office/drawing/2014/main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90340" y="6261302"/>
            <a:ext cx="1495896" cy="2313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9. jun 2021</a:t>
            </a:fld>
            <a:endParaRPr lang="nb-NO"/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37F3AC3D-4348-45E2-AF34-988B0BB80F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8" t="-1267" r="30420" b="-49"/>
          <a:stretch/>
        </p:blipFill>
        <p:spPr>
          <a:xfrm>
            <a:off x="8533990" y="1756439"/>
            <a:ext cx="3658010" cy="4391290"/>
          </a:xfrm>
          <a:prstGeom prst="rect">
            <a:avLst/>
          </a:prstGeom>
        </p:spPr>
      </p:pic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69A16E3E-B1C0-4317-AF87-A1CA372BC7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6" y="5147740"/>
            <a:ext cx="4438761" cy="134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20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5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892B71E0-3195-409D-A18E-AA9BE35C98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3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8051" y="1262063"/>
            <a:ext cx="8879957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3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841C5F2E-501F-4EEE-A829-7888FDD94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15600" y="6261302"/>
            <a:ext cx="1370635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9. jun 2021</a:t>
            </a:fld>
            <a:endParaRPr lang="nb-NO"/>
          </a:p>
        </p:txBody>
      </p:sp>
      <p:sp>
        <p:nvSpPr>
          <p:cNvPr id="19" name="Plassholder for tekst 18">
            <a:extLst>
              <a:ext uri="{FF2B5EF4-FFF2-40B4-BE49-F238E27FC236}">
                <a16:creationId xmlns:a16="http://schemas.microsoft.com/office/drawing/2014/main" id="{4C19D712-A025-44A6-A74A-F43D4938E8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60152" y="3785856"/>
            <a:ext cx="5917726" cy="736600"/>
          </a:xfrm>
          <a:prstGeom prst="rect">
            <a:avLst/>
          </a:prstGeom>
          <a:effectLst>
            <a:outerShdw blurRad="50800" dist="25400" dir="2700000" algn="tl" rotWithShape="0">
              <a:prstClr val="black">
                <a:alpha val="60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2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A10D81D9-ADB9-4780-85D3-DBEC90A448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9068" r="35197"/>
          <a:stretch/>
        </p:blipFill>
        <p:spPr>
          <a:xfrm>
            <a:off x="8584869" y="5219998"/>
            <a:ext cx="3607132" cy="971241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B5D2A224-6E74-4642-853A-756A735E92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88" r="35176" b="21182"/>
          <a:stretch/>
        </p:blipFill>
        <p:spPr>
          <a:xfrm>
            <a:off x="8584868" y="1425553"/>
            <a:ext cx="3607132" cy="3794446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8E850E14-BFA9-4A98-AD90-DB3F15C6B2D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5144573"/>
            <a:ext cx="4460905" cy="134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190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6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3765B4E-3106-41EA-A18E-A327012606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74" b="16574"/>
          <a:stretch/>
        </p:blipFill>
        <p:spPr>
          <a:xfrm>
            <a:off x="1" y="0"/>
            <a:ext cx="12190431" cy="5223600"/>
          </a:xfrm>
          <a:prstGeom prst="rect">
            <a:avLst/>
          </a:prstGeom>
        </p:spPr>
      </p:pic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71342" y="6261302"/>
            <a:ext cx="161489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9. jun 2021</a:t>
            </a:fld>
            <a:endParaRPr lang="nb-NO" dirty="0"/>
          </a:p>
        </p:txBody>
      </p:sp>
      <p:sp>
        <p:nvSpPr>
          <p:cNvPr id="15" name="Tittel 1">
            <a:extLst>
              <a:ext uri="{FF2B5EF4-FFF2-40B4-BE49-F238E27FC236}">
                <a16:creationId xmlns:a16="http://schemas.microsoft.com/office/drawing/2014/main" id="{011C58C2-963B-4C52-B492-24CC06CE5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2" y="1393938"/>
            <a:ext cx="6225491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48)</a:t>
            </a:r>
            <a:br>
              <a:rPr lang="nb-NO" dirty="0"/>
            </a:br>
            <a:r>
              <a:rPr lang="nb-NO" dirty="0"/>
              <a:t>på </a:t>
            </a:r>
            <a:r>
              <a:rPr lang="nb-NO" dirty="0" err="1"/>
              <a:t>forsidemal</a:t>
            </a:r>
            <a:endParaRPr lang="nb-NO" dirty="0"/>
          </a:p>
        </p:txBody>
      </p:sp>
      <p:sp>
        <p:nvSpPr>
          <p:cNvPr id="16" name="Plassholder for tekst 6">
            <a:extLst>
              <a:ext uri="{FF2B5EF4-FFF2-40B4-BE49-F238E27FC236}">
                <a16:creationId xmlns:a16="http://schemas.microsoft.com/office/drawing/2014/main" id="{A169B907-B5EA-4317-903B-A917EDBD2B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01244"/>
            <a:ext cx="6390641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6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09D0D6D3-AD51-4F50-84A0-079A6987086C}"/>
              </a:ext>
            </a:extLst>
          </p:cNvPr>
          <p:cNvSpPr txBox="1"/>
          <p:nvPr userDrawn="1"/>
        </p:nvSpPr>
        <p:spPr>
          <a:xfrm>
            <a:off x="10906646" y="5106746"/>
            <a:ext cx="979589" cy="116854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Autofit/>
          </a:bodyPr>
          <a:lstStyle/>
          <a:p>
            <a:r>
              <a:rPr lang="nb-NO" sz="7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Anders Aasheim</a:t>
            </a:r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1CAE4857-7C07-4B51-9933-2EF29E35B7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132384"/>
            <a:ext cx="4469450" cy="136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0968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381865"/>
            <a:ext cx="10078772" cy="3927382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Mye tekst vil gjøre at publikum bruker mer tid på å lese, og mindre til på å lytte.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87514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6236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 (pkt. 44) på maks en linje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A313FA3F-7BA2-4A81-9EC3-B718AACCD3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2" name="Plassholder for tekst 37">
            <a:extLst>
              <a:ext uri="{FF2B5EF4-FFF2-40B4-BE49-F238E27FC236}">
                <a16:creationId xmlns:a16="http://schemas.microsoft.com/office/drawing/2014/main" id="{EE53005B-2098-4CDA-B68C-FAC23E6ED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4">
    <p:bg>
      <p:bgPr>
        <a:solidFill>
          <a:srgbClr val="0024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4142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EBC83C3D-279D-4943-9096-22F4835BB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5688" y="2339742"/>
            <a:ext cx="10080625" cy="396621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nb-NO" dirty="0"/>
              <a:t>Innhold (24). Ikke skriv for mye! Det tar oppmerksomheten fra deg og budskapet ditt</a:t>
            </a:r>
          </a:p>
          <a:p>
            <a:pPr lvl="0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37201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5">
    <p:bg>
      <p:bgPr>
        <a:solidFill>
          <a:srgbClr val="EFF0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20" name="Bilde 19" descr="Et bilde som inneholder sitter&#10;&#10;Automatisk generert beskrivelse">
            <a:extLst>
              <a:ext uri="{FF2B5EF4-FFF2-40B4-BE49-F238E27FC236}">
                <a16:creationId xmlns:a16="http://schemas.microsoft.com/office/drawing/2014/main" id="{C670D3EB-56B3-4283-9424-EA856B0B30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" r="18509"/>
          <a:stretch/>
        </p:blipFill>
        <p:spPr>
          <a:xfrm>
            <a:off x="0" y="51150"/>
            <a:ext cx="12192000" cy="6480000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4142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EBC83C3D-279D-4943-9096-22F4835BB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5688" y="2339742"/>
            <a:ext cx="10080625" cy="396621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/>
            </a:lvl1pPr>
          </a:lstStyle>
          <a:p>
            <a:pPr lvl="0"/>
            <a:r>
              <a:rPr lang="nb-NO" dirty="0"/>
              <a:t>Innhold (24). Ikke skriv for mye! Det tar oppmerksomheten fra deg og budskapet ditt</a:t>
            </a:r>
          </a:p>
        </p:txBody>
      </p:sp>
    </p:spTree>
    <p:extLst>
      <p:ext uri="{BB962C8B-B14F-4D97-AF65-F5344CB8AC3E}">
        <p14:creationId xmlns:p14="http://schemas.microsoft.com/office/powerpoint/2010/main" val="30351405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fak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79950DEB-AF6A-4F66-8531-0BDED610FDA0}"/>
              </a:ext>
            </a:extLst>
          </p:cNvPr>
          <p:cNvSpPr/>
          <p:nvPr userDrawn="1"/>
        </p:nvSpPr>
        <p:spPr>
          <a:xfrm>
            <a:off x="7501933" y="2164467"/>
            <a:ext cx="3643689" cy="41442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Viktig informasjon her.</a:t>
            </a:r>
          </a:p>
          <a:p>
            <a:pPr lvl="0"/>
            <a:r>
              <a:rPr lang="nb-NO" dirty="0"/>
              <a:t>Her kan du skrive en tilleggsopplysning som hører til tema. </a:t>
            </a:r>
          </a:p>
          <a:p>
            <a:pPr lvl="0"/>
            <a:r>
              <a:rPr lang="nb-NO" dirty="0"/>
              <a:t>Lovparagraf, statistikk eller en huskeliste.</a:t>
            </a:r>
          </a:p>
          <a:p>
            <a:pPr lvl="0"/>
            <a:r>
              <a:rPr lang="nb-NO" dirty="0"/>
              <a:t>Skriv gjerne inn kilde, som for eksempel SSB.no.</a:t>
            </a:r>
          </a:p>
        </p:txBody>
      </p:sp>
      <p:sp>
        <p:nvSpPr>
          <p:cNvPr id="15" name="Plassholder for tittel 1">
            <a:extLst>
              <a:ext uri="{FF2B5EF4-FFF2-40B4-BE49-F238E27FC236}">
                <a16:creationId xmlns:a16="http://schemas.microsoft.com/office/drawing/2014/main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:a16="http://schemas.microsoft.com/office/drawing/2014/main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lvl="0"/>
            <a:endParaRPr lang="nb-NO" dirty="0"/>
          </a:p>
        </p:txBody>
      </p:sp>
      <p:sp>
        <p:nvSpPr>
          <p:cNvPr id="23" name="Plassholder for lysbildenummer 5">
            <a:extLst>
              <a:ext uri="{FF2B5EF4-FFF2-40B4-BE49-F238E27FC236}">
                <a16:creationId xmlns:a16="http://schemas.microsoft.com/office/drawing/2014/main" id="{1A68D441-1FE4-45DF-A9CA-628415C9F5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3CC8C128-2F49-404D-A2E6-C30A58B3F6F8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92FA234-1C3D-4926-B19D-B4FC10AC74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Publikum bør slippe å lese alt som blir sagt.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som er kort og tydelig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7373CDF4-BFBE-4FCB-B38E-D0FBBDCBDACC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0E873371-82D0-4343-A34E-2316BA10B5C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655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9) tu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0423A4E-76FC-4E24-A6E7-5F6F8037AB1B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783E95BF-0C76-4910-AB5A-AAAE3C045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29" r="30318"/>
          <a:stretch/>
        </p:blipFill>
        <p:spPr>
          <a:xfrm>
            <a:off x="8792348" y="2021248"/>
            <a:ext cx="3399652" cy="4157397"/>
          </a:xfrm>
          <a:prstGeom prst="rect">
            <a:avLst/>
          </a:prstGeom>
          <a:noFill/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E61A0069-77CB-4CBE-BA7B-A3D685364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08296" y="6261302"/>
            <a:ext cx="187793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9. jun 2021</a:t>
            </a:fld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F90A31C9-3E58-4011-9698-C055090CCA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95B3425A-F007-457E-823B-2A49C81FA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4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4D7B0109-BD37-41E0-8E80-0EB087E099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8209"/>
            <a:ext cx="4516051" cy="136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55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164466"/>
            <a:ext cx="6400800" cy="414425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Skriv i stikkordsform. </a:t>
            </a:r>
          </a:p>
          <a:p>
            <a:pPr lvl="0"/>
            <a:r>
              <a:rPr lang="nb-NO" dirty="0"/>
              <a:t>Publikum bør slippe å lese alt som blir sagt. </a:t>
            </a:r>
          </a:p>
          <a:p>
            <a:pPr lvl="0"/>
            <a:r>
              <a:rPr lang="nb-NO" dirty="0"/>
              <a:t>Mye tekst vil gjøre at publikum leser, og ikke hører etter.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tema.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maks en linje</a:t>
            </a:r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1295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D8434520-EF28-4BC6-8818-60978268EC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+ bilder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D1548005-5060-42D5-8114-2034562A3A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8" y="2158799"/>
            <a:ext cx="4891087" cy="4143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8ECAF71A-5674-4519-AC96-C268E69162E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45225" y="2158798"/>
            <a:ext cx="4891087" cy="4143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86323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6" y="4929809"/>
            <a:ext cx="4845929" cy="11657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17731" y="5106358"/>
            <a:ext cx="4439054" cy="8003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Tekst som tilføyer informasjon til bildet. Denne siden kan brukes til å </a:t>
            </a:r>
            <a:br>
              <a:rPr lang="nb-NO" dirty="0"/>
            </a:br>
            <a:r>
              <a:rPr lang="nb-NO" dirty="0"/>
              <a:t>sammenlikne noe.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Overskrift (44) for to bilder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7" y="2147945"/>
            <a:ext cx="4845929" cy="26660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for på ikonet for å sette inn bilde 1</a:t>
            </a:r>
          </a:p>
        </p:txBody>
      </p:sp>
      <p:sp>
        <p:nvSpPr>
          <p:cNvPr id="29" name="Plassholder for lysbildenummer 5">
            <a:extLst>
              <a:ext uri="{FF2B5EF4-FFF2-40B4-BE49-F238E27FC236}">
                <a16:creationId xmlns:a16="http://schemas.microsoft.com/office/drawing/2014/main" id="{62B7398D-EA06-494A-93CC-79FAB5A4B911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99722221-F0DE-4D9F-B6ED-E73D20D5DFA0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7316ECC6-698F-4C07-84A4-867F79EF57B8}"/>
              </a:ext>
            </a:extLst>
          </p:cNvPr>
          <p:cNvSpPr txBox="1"/>
          <p:nvPr userDrawn="1"/>
        </p:nvSpPr>
        <p:spPr>
          <a:xfrm>
            <a:off x="1052780" y="6586917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:a16="http://schemas.microsoft.com/office/drawing/2014/main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7824"/>
            <a:ext cx="4605929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31A793CB-45EB-40DA-98ED-FFE0BC3AEE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18" name="Plassholder for bilde 21">
            <a:extLst>
              <a:ext uri="{FF2B5EF4-FFF2-40B4-BE49-F238E27FC236}">
                <a16:creationId xmlns:a16="http://schemas.microsoft.com/office/drawing/2014/main" id="{D0912DF3-0BEA-4436-8492-5E23DD74BE51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290383" y="2143921"/>
            <a:ext cx="4845929" cy="26660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for på ikonet for å sette inn bilde 1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5F298CD5-58A9-440A-8C22-7BE0383F98DF}"/>
              </a:ext>
            </a:extLst>
          </p:cNvPr>
          <p:cNvSpPr/>
          <p:nvPr userDrawn="1"/>
        </p:nvSpPr>
        <p:spPr>
          <a:xfrm>
            <a:off x="6290383" y="4929809"/>
            <a:ext cx="4845929" cy="11657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Plassholder for tekst 8">
            <a:extLst>
              <a:ext uri="{FF2B5EF4-FFF2-40B4-BE49-F238E27FC236}">
                <a16:creationId xmlns:a16="http://schemas.microsoft.com/office/drawing/2014/main" id="{14CD3513-43F5-4A2C-9004-92F8E31B82C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52428" y="5106358"/>
            <a:ext cx="4439054" cy="8003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Tekst som tilføyer informasjon til bildet. Denne siden kan brukes til å </a:t>
            </a:r>
            <a:br>
              <a:rPr lang="nb-NO" dirty="0"/>
            </a:br>
            <a:r>
              <a:rPr lang="nb-NO" dirty="0"/>
              <a:t>sammenlikne noe.</a:t>
            </a:r>
          </a:p>
        </p:txBody>
      </p:sp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4782710"/>
            <a:ext cx="3168000" cy="131280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95686" y="4953698"/>
            <a:ext cx="2686050" cy="9708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Denne siden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36" name="Plassholder for lysbildenummer 5">
            <a:extLst>
              <a:ext uri="{FF2B5EF4-FFF2-40B4-BE49-F238E27FC236}">
                <a16:creationId xmlns:a16="http://schemas.microsoft.com/office/drawing/2014/main" id="{3D7EBAB9-B4BE-490D-BF64-28601485CF4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7" name="TekstSylinder 36">
            <a:extLst>
              <a:ext uri="{FF2B5EF4-FFF2-40B4-BE49-F238E27FC236}">
                <a16:creationId xmlns:a16="http://schemas.microsoft.com/office/drawing/2014/main" id="{38E43C12-A815-4C45-9C0C-4C6FE65FD39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782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198B4524-8164-42F2-A2DD-F74BF0073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17" name="Plassholder for bilde 21">
            <a:extLst>
              <a:ext uri="{FF2B5EF4-FFF2-40B4-BE49-F238E27FC236}">
                <a16:creationId xmlns:a16="http://schemas.microsoft.com/office/drawing/2014/main" id="{235A59CA-44E9-4008-9B4D-814D79D2EF4F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074053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1</a:t>
            </a:r>
          </a:p>
        </p:txBody>
      </p:sp>
      <p:sp>
        <p:nvSpPr>
          <p:cNvPr id="22" name="Plassholder for bilde 21">
            <a:extLst>
              <a:ext uri="{FF2B5EF4-FFF2-40B4-BE49-F238E27FC236}">
                <a16:creationId xmlns:a16="http://schemas.microsoft.com/office/drawing/2014/main" id="{FF60397A-F576-4BC3-A1E6-086A1FEAFCB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521183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2</a:t>
            </a:r>
          </a:p>
        </p:txBody>
      </p:sp>
      <p:sp>
        <p:nvSpPr>
          <p:cNvPr id="24" name="Plassholder for bilde 21">
            <a:extLst>
              <a:ext uri="{FF2B5EF4-FFF2-40B4-BE49-F238E27FC236}">
                <a16:creationId xmlns:a16="http://schemas.microsoft.com/office/drawing/2014/main" id="{CCB083E2-C376-4099-A642-0BCD13499F50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977497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3</a:t>
            </a: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61042715-D5C9-43E1-937E-801F25C9CEF9}"/>
              </a:ext>
            </a:extLst>
          </p:cNvPr>
          <p:cNvSpPr/>
          <p:nvPr userDrawn="1"/>
        </p:nvSpPr>
        <p:spPr>
          <a:xfrm>
            <a:off x="4512000" y="4782708"/>
            <a:ext cx="3168000" cy="13128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3DE54AD0-B486-4306-9798-873EA43503B8}"/>
              </a:ext>
            </a:extLst>
          </p:cNvPr>
          <p:cNvSpPr/>
          <p:nvPr userDrawn="1"/>
        </p:nvSpPr>
        <p:spPr>
          <a:xfrm>
            <a:off x="7977497" y="4782708"/>
            <a:ext cx="3168000" cy="131280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34FF5613-3959-40AB-B183-E55DF8C6FD8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18472" y="4953699"/>
            <a:ext cx="2686050" cy="9708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som naturtyper, arter, byer, brukergrupper, kommuner, områder, personer og så videre.</a:t>
            </a:r>
          </a:p>
        </p:txBody>
      </p:sp>
      <p:sp>
        <p:nvSpPr>
          <p:cNvPr id="30" name="Plassholder for tekst 8">
            <a:extLst>
              <a:ext uri="{FF2B5EF4-FFF2-40B4-BE49-F238E27FC236}">
                <a16:creationId xmlns:a16="http://schemas.microsoft.com/office/drawing/2014/main" id="{AE8FA53E-1250-4815-BB26-C8D179545F4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57567" y="4953699"/>
            <a:ext cx="2686050" cy="9708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inn.</a:t>
            </a:r>
          </a:p>
        </p:txBody>
      </p:sp>
      <p:sp>
        <p:nvSpPr>
          <p:cNvPr id="32" name="Plassholder for tekst 4">
            <a:extLst>
              <a:ext uri="{FF2B5EF4-FFF2-40B4-BE49-F238E27FC236}">
                <a16:creationId xmlns:a16="http://schemas.microsoft.com/office/drawing/2014/main" id="{F0907A15-095B-4EB9-A12E-1E6A42CE5FC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Overskrift (44) for tre bilder med tekst</a:t>
            </a:r>
          </a:p>
        </p:txBody>
      </p:sp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felles tit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>
            <a:extLst>
              <a:ext uri="{FF2B5EF4-FFF2-40B4-BE49-F238E27FC236}">
                <a16:creationId xmlns:a16="http://schemas.microsoft.com/office/drawing/2014/main" id="{CA1E09C1-A043-490B-9C57-4379C84F71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6" t="13970" r="-23053" b="37117"/>
          <a:stretch/>
        </p:blipFill>
        <p:spPr>
          <a:xfrm>
            <a:off x="0" y="0"/>
            <a:ext cx="3666708" cy="6788425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3BBEDAB9-C04E-4A14-9E49-A4610A1D9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49" t="63665" r="36910" b="-1360"/>
          <a:stretch/>
        </p:blipFill>
        <p:spPr>
          <a:xfrm>
            <a:off x="9028647" y="0"/>
            <a:ext cx="3163353" cy="523144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2225384"/>
            <a:ext cx="3201671" cy="410680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4">
            <a:extLst>
              <a:ext uri="{FF2B5EF4-FFF2-40B4-BE49-F238E27FC236}">
                <a16:creationId xmlns:a16="http://schemas.microsoft.com/office/drawing/2014/main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Felles overskrift (44) tre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24" name="Plassholder for lysbildenummer 5">
            <a:extLst>
              <a:ext uri="{FF2B5EF4-FFF2-40B4-BE49-F238E27FC236}">
                <a16:creationId xmlns:a16="http://schemas.microsoft.com/office/drawing/2014/main" id="{1AA4BDAA-AA79-4AF5-B9D8-BAA24CB9C67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F698C9B9-9370-4D40-92EA-EE1674C825B1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951C16E4-6BB9-4C56-8466-324319806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8C3271A8-63DD-432D-9F4D-178C9BFF3B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39444" y="2510205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Faktaboksene kan brukes til å sammenlikne noe.</a:t>
            </a:r>
          </a:p>
          <a:p>
            <a:pPr lvl="0"/>
            <a:endParaRPr lang="nb-NO" dirty="0"/>
          </a:p>
          <a:p>
            <a:pPr lvl="0"/>
            <a:r>
              <a:rPr lang="nb-NO" dirty="0"/>
              <a:t>For eksempel: </a:t>
            </a:r>
          </a:p>
          <a:p>
            <a:pPr lvl="0"/>
            <a:r>
              <a:rPr lang="nb-NO" dirty="0"/>
              <a:t>Hvis du skal forklare gangen i en prosess eller sammenlikne tre paragrafer eller lovverk.</a:t>
            </a:r>
          </a:p>
        </p:txBody>
      </p:sp>
      <p:sp>
        <p:nvSpPr>
          <p:cNvPr id="22" name="Plassholder for tekst 5">
            <a:extLst>
              <a:ext uri="{FF2B5EF4-FFF2-40B4-BE49-F238E27FC236}">
                <a16:creationId xmlns:a16="http://schemas.microsoft.com/office/drawing/2014/main" id="{DABAB31D-C207-43FD-9D90-A893E271C35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41928" y="2510204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Når punktene er hele setninger, skal det være stor bokstav i hvert punkt.</a:t>
            </a:r>
          </a:p>
          <a:p>
            <a:pPr lvl="0"/>
            <a:r>
              <a:rPr lang="nb-NO" dirty="0"/>
              <a:t>Gi alle punktene samme struktur og form.</a:t>
            </a:r>
          </a:p>
        </p:txBody>
      </p:sp>
      <p:sp>
        <p:nvSpPr>
          <p:cNvPr id="27" name="Plassholder for tekst 5">
            <a:extLst>
              <a:ext uri="{FF2B5EF4-FFF2-40B4-BE49-F238E27FC236}">
                <a16:creationId xmlns:a16="http://schemas.microsoft.com/office/drawing/2014/main" id="{C2812094-6CB5-47A5-BD6C-974F38B8A1E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71482" y="2510204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Eller hvis du skal forklare gangen i en prosess eller et tilsyn som består av tre deler.</a:t>
            </a:r>
          </a:p>
        </p:txBody>
      </p:sp>
    </p:spTree>
    <p:extLst>
      <p:ext uri="{BB962C8B-B14F-4D97-AF65-F5344CB8AC3E}">
        <p14:creationId xmlns:p14="http://schemas.microsoft.com/office/powerpoint/2010/main" val="493747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egne titl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e 15">
            <a:extLst>
              <a:ext uri="{FF2B5EF4-FFF2-40B4-BE49-F238E27FC236}">
                <a16:creationId xmlns:a16="http://schemas.microsoft.com/office/drawing/2014/main" id="{18EE52AF-903E-4CCA-8338-42D86FB90F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6" t="13970" r="-23053" b="37117"/>
          <a:stretch/>
        </p:blipFill>
        <p:spPr>
          <a:xfrm>
            <a:off x="0" y="0"/>
            <a:ext cx="3666708" cy="6788425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5281FB71-5236-44BA-B16C-62F0FCCE3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49" t="63665" r="36910" b="-1360"/>
          <a:stretch/>
        </p:blipFill>
        <p:spPr>
          <a:xfrm>
            <a:off x="9028647" y="0"/>
            <a:ext cx="3163353" cy="523144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6331" y="1104899"/>
            <a:ext cx="3201671" cy="52038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48646" y="1400451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1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6591FA5-6FFD-46B8-9B0F-F21B63E6B7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4D718755-CF9E-4429-B5B0-AD6F0FED92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22" name="Plassholder for tekst 5">
            <a:extLst>
              <a:ext uri="{FF2B5EF4-FFF2-40B4-BE49-F238E27FC236}">
                <a16:creationId xmlns:a16="http://schemas.microsoft.com/office/drawing/2014/main" id="{B93ED3B8-07C5-4CDA-A6E9-0BA7FB5BAEA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48646" y="2743478"/>
            <a:ext cx="2587097" cy="3198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Faktaboksene kan brukes til å sammenlikne noe.</a:t>
            </a:r>
          </a:p>
          <a:p>
            <a:pPr lvl="0"/>
            <a:r>
              <a:rPr lang="nb-NO" dirty="0"/>
              <a:t>For eksempel: </a:t>
            </a:r>
          </a:p>
          <a:p>
            <a:pPr lvl="0"/>
            <a:r>
              <a:rPr lang="nb-NO" dirty="0"/>
              <a:t>Hvis du skal forklare gangen i en prosess eller sammenlikne tre paragrafer eller lovverk.</a:t>
            </a:r>
          </a:p>
        </p:txBody>
      </p:sp>
      <p:sp>
        <p:nvSpPr>
          <p:cNvPr id="23" name="Plassholder for tekst 5">
            <a:extLst>
              <a:ext uri="{FF2B5EF4-FFF2-40B4-BE49-F238E27FC236}">
                <a16:creationId xmlns:a16="http://schemas.microsoft.com/office/drawing/2014/main" id="{951064B7-2DA7-4BAA-A286-482E2931E94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17746" y="2741228"/>
            <a:ext cx="2587097" cy="3200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Når punktene er hele setninger, skal det være stor bokstav i hvert punkt.</a:t>
            </a:r>
          </a:p>
          <a:p>
            <a:pPr lvl="0"/>
            <a:r>
              <a:rPr lang="nb-NO" dirty="0"/>
              <a:t>Gi alle punktene samme struktur og form.</a:t>
            </a:r>
          </a:p>
        </p:txBody>
      </p:sp>
      <p:sp>
        <p:nvSpPr>
          <p:cNvPr id="24" name="Plassholder for tekst 5">
            <a:extLst>
              <a:ext uri="{FF2B5EF4-FFF2-40B4-BE49-F238E27FC236}">
                <a16:creationId xmlns:a16="http://schemas.microsoft.com/office/drawing/2014/main" id="{5B481223-9A05-452D-8494-8DA68BD98DA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83196" y="2732396"/>
            <a:ext cx="2587097" cy="32094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Eller hvis du skal forklare gangen i en prosess eller et tilsyn som består av tre deler.</a:t>
            </a:r>
          </a:p>
        </p:txBody>
      </p:sp>
      <p:sp>
        <p:nvSpPr>
          <p:cNvPr id="26" name="Plassholder for tekst 2">
            <a:extLst>
              <a:ext uri="{FF2B5EF4-FFF2-40B4-BE49-F238E27FC236}">
                <a16:creationId xmlns:a16="http://schemas.microsoft.com/office/drawing/2014/main" id="{6E0FC759-AD96-4543-AAB1-55E5803E9A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86591" y="1385332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2</a:t>
            </a:r>
          </a:p>
        </p:txBody>
      </p:sp>
      <p:sp>
        <p:nvSpPr>
          <p:cNvPr id="30" name="Plassholder for tekst 2">
            <a:extLst>
              <a:ext uri="{FF2B5EF4-FFF2-40B4-BE49-F238E27FC236}">
                <a16:creationId xmlns:a16="http://schemas.microsoft.com/office/drawing/2014/main" id="{D0C4EBA2-1A15-44AA-8CC0-74FB23B96B8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24536" y="1394164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3</a:t>
            </a:r>
          </a:p>
        </p:txBody>
      </p:sp>
    </p:spTree>
    <p:extLst>
      <p:ext uri="{BB962C8B-B14F-4D97-AF65-F5344CB8AC3E}">
        <p14:creationId xmlns:p14="http://schemas.microsoft.com/office/powerpoint/2010/main" val="33375074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62D7BC0-0959-4646-A1B9-535C1C27A2AA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70198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sp>
        <p:nvSpPr>
          <p:cNvPr id="8" name="Plassholder for lysbildenummer 5">
            <a:extLst>
              <a:ext uri="{FF2B5EF4-FFF2-40B4-BE49-F238E27FC236}">
                <a16:creationId xmlns:a16="http://schemas.microsoft.com/office/drawing/2014/main" id="{D02C766E-7117-44E9-A6B7-128D5AA400B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9264222-F2ED-4044-A7CD-7C63D4A2EE7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2.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4E7BE4E-EAD6-492B-B113-71C0E078FEEB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:a16="http://schemas.microsoft.com/office/drawing/2014/main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AD36F2C1-F98E-4C25-8CDF-D3BED94FD83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 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BB90A15-C6FD-4F5E-819D-6BE960B48C80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6E1C8271-B83B-4C8C-8EBE-CA752B6270A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:a16="http://schemas.microsoft.com/office/drawing/2014/main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EB1C0BE0-2375-43E1-8190-E4D337FBC41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1B99EF6-D8AD-433A-BE5E-2B3515EE8917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:a16="http://schemas.microsoft.com/office/drawing/2014/main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3.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63328CC-F328-4150-9BA4-2367AC2BA0A8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bildene).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40B944C6-3148-4102-8C55-F1412576CE37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8C9208AA-F53D-450E-BDAA-14D607FACDFD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:a16="http://schemas.microsoft.com/office/drawing/2014/main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:a16="http://schemas.microsoft.com/office/drawing/2014/main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4.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63243C1-A252-4053-8244-056467326F18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392" r="42684" b="13325"/>
          <a:stretch/>
        </p:blipFill>
        <p:spPr>
          <a:xfrm>
            <a:off x="8479498" y="1286511"/>
            <a:ext cx="3712502" cy="4939359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90042" y="6261302"/>
            <a:ext cx="139619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9. jun 2021</a:t>
            </a:fld>
            <a:endParaRPr lang="nb-NO" dirty="0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BBF596A4-CF44-4CFC-A504-3CA2F31635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9824"/>
            <a:ext cx="4543720" cy="137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:a16="http://schemas.microsoft.com/office/drawing/2014/main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r>
              <a:rPr lang="nb-NO" dirty="0"/>
              <a:t>Klikk på ikonet for å sette inn video som ligger lagret på datamaskinen.</a:t>
            </a:r>
            <a:br>
              <a:rPr lang="nb-NO" dirty="0"/>
            </a:br>
            <a:r>
              <a:rPr lang="nb-NO" dirty="0"/>
              <a:t>Videoer fra nettet kan ikke settes inn.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NB. Når du setter inn video i presentasjon, blir filstørrelsen veldig stor.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Det er lurt at både presentasjon og videofil ligger lagret på samme datamaskin</a:t>
            </a:r>
            <a:br>
              <a:rPr lang="nb-NO" dirty="0"/>
            </a:br>
            <a:r>
              <a:rPr lang="nb-NO" dirty="0"/>
              <a:t> som presentasjonen spilles av på.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Last eventuelt presentasjonen over fra minnepinne til maskin.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Hvis ikke kan avspillingen gå veldig tregt eller hakke.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/Mellom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E33C9673-3931-4FE0-A4BD-4B8121B83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71" t="21009" b="21799"/>
          <a:stretch/>
        </p:blipFill>
        <p:spPr>
          <a:xfrm>
            <a:off x="1055687" y="1244437"/>
            <a:ext cx="5108592" cy="4680000"/>
          </a:xfrm>
          <a:prstGeom prst="rect">
            <a:avLst/>
          </a:prstGeom>
        </p:spPr>
      </p:pic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6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36) til for eksempel </a:t>
            </a:r>
            <a:br>
              <a:rPr lang="nb-NO" dirty="0"/>
            </a:br>
            <a:r>
              <a:rPr lang="nb-NO" dirty="0"/>
              <a:t>sitat, viktig poeng du vil vektlegge, </a:t>
            </a:r>
            <a:r>
              <a:rPr lang="nb-NO" dirty="0" err="1"/>
              <a:t>kapitteldeler</a:t>
            </a:r>
            <a:r>
              <a:rPr lang="nb-NO" dirty="0"/>
              <a:t> eller oppgavetekst.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A6F6885A-585D-4728-96A3-6A74DFDE37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+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5148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AF51B00-46F1-43BA-97E0-DC752D5D0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79" t="-3143" r="-31067" b="45897"/>
          <a:stretch/>
        </p:blipFill>
        <p:spPr>
          <a:xfrm>
            <a:off x="1055689" y="2209116"/>
            <a:ext cx="5940458" cy="3715320"/>
          </a:xfrm>
          <a:prstGeom prst="rect">
            <a:avLst/>
          </a:prstGeom>
        </p:spPr>
      </p:pic>
      <p:sp>
        <p:nvSpPr>
          <p:cNvPr id="13" name="Plassholder for tekst 37">
            <a:extLst>
              <a:ext uri="{FF2B5EF4-FFF2-40B4-BE49-F238E27FC236}">
                <a16:creationId xmlns:a16="http://schemas.microsoft.com/office/drawing/2014/main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36) til for eksempel sitat eller ett viktig poeng du vil vektlegge.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9EED7040-0B63-4900-BC21-A44A255354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Bilde 107">
            <a:extLst>
              <a:ext uri="{FF2B5EF4-FFF2-40B4-BE49-F238E27FC236}">
                <a16:creationId xmlns:a16="http://schemas.microsoft.com/office/drawing/2014/main" id="{5A8E4623-EB3D-4FB4-ADD3-E6D4F00F7B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109" name="Frihåndsform: figur 108">
            <a:extLst>
              <a:ext uri="{FF2B5EF4-FFF2-40B4-BE49-F238E27FC236}">
                <a16:creationId xmlns:a16="http://schemas.microsoft.com/office/drawing/2014/main" id="{826C01D7-F485-4210-A502-A581160EDB32}"/>
              </a:ext>
            </a:extLst>
          </p:cNvPr>
          <p:cNvSpPr/>
          <p:nvPr userDrawn="1"/>
        </p:nvSpPr>
        <p:spPr>
          <a:xfrm>
            <a:off x="5289901" y="1163471"/>
            <a:ext cx="2018883" cy="856111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embetsledelse</a:t>
            </a:r>
          </a:p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statsforvalter</a:t>
            </a:r>
            <a:b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assisterende statsforvaltere</a:t>
            </a:r>
          </a:p>
        </p:txBody>
      </p:sp>
      <p:sp>
        <p:nvSpPr>
          <p:cNvPr id="110" name="Frihåndsform: figur 109">
            <a:extLst>
              <a:ext uri="{FF2B5EF4-FFF2-40B4-BE49-F238E27FC236}">
                <a16:creationId xmlns:a16="http://schemas.microsoft.com/office/drawing/2014/main" id="{753326AD-BD52-4ED4-8816-5971B6F0F3D0}"/>
              </a:ext>
            </a:extLst>
          </p:cNvPr>
          <p:cNvSpPr/>
          <p:nvPr userDrawn="1"/>
        </p:nvSpPr>
        <p:spPr>
          <a:xfrm>
            <a:off x="4429928" y="2301202"/>
            <a:ext cx="1736233" cy="465081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samfunnssikkerhet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og beredskap</a:t>
            </a:r>
          </a:p>
        </p:txBody>
      </p:sp>
      <p:sp>
        <p:nvSpPr>
          <p:cNvPr id="111" name="Frihåndsform: figur 110">
            <a:extLst>
              <a:ext uri="{FF2B5EF4-FFF2-40B4-BE49-F238E27FC236}">
                <a16:creationId xmlns:a16="http://schemas.microsoft.com/office/drawing/2014/main" id="{424E0F80-3A6E-4EEF-9106-367B1A935663}"/>
              </a:ext>
            </a:extLst>
          </p:cNvPr>
          <p:cNvSpPr/>
          <p:nvPr userDrawn="1"/>
        </p:nvSpPr>
        <p:spPr>
          <a:xfrm>
            <a:off x="6437979" y="2306657"/>
            <a:ext cx="1736233" cy="451456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støtte og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kommunikasjon</a:t>
            </a:r>
          </a:p>
        </p:txBody>
      </p:sp>
      <p:sp>
        <p:nvSpPr>
          <p:cNvPr id="112" name="Plassholder for lysbildenummer 5">
            <a:extLst>
              <a:ext uri="{FF2B5EF4-FFF2-40B4-BE49-F238E27FC236}">
                <a16:creationId xmlns:a16="http://schemas.microsoft.com/office/drawing/2014/main" id="{8986D95C-46CD-4AA7-970C-DBED96C3F72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3" name="TekstSylinder 112">
            <a:extLst>
              <a:ext uri="{FF2B5EF4-FFF2-40B4-BE49-F238E27FC236}">
                <a16:creationId xmlns:a16="http://schemas.microsoft.com/office/drawing/2014/main" id="{5374D1D1-A661-495E-B12E-E02D739DC69E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14" name="Bilde 113">
            <a:extLst>
              <a:ext uri="{FF2B5EF4-FFF2-40B4-BE49-F238E27FC236}">
                <a16:creationId xmlns:a16="http://schemas.microsoft.com/office/drawing/2014/main" id="{FDFC3245-AC95-4261-83DD-2904095BCE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cxnSp>
        <p:nvCxnSpPr>
          <p:cNvPr id="120" name="Rett linje 119">
            <a:extLst>
              <a:ext uri="{FF2B5EF4-FFF2-40B4-BE49-F238E27FC236}">
                <a16:creationId xmlns:a16="http://schemas.microsoft.com/office/drawing/2014/main" id="{BF3AD259-0704-4278-8DF0-0B68A909CFCD}"/>
              </a:ext>
            </a:extLst>
          </p:cNvPr>
          <p:cNvCxnSpPr/>
          <p:nvPr userDrawn="1"/>
        </p:nvCxnSpPr>
        <p:spPr>
          <a:xfrm>
            <a:off x="6166161" y="2511188"/>
            <a:ext cx="2718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Rett linje 120">
            <a:extLst>
              <a:ext uri="{FF2B5EF4-FFF2-40B4-BE49-F238E27FC236}">
                <a16:creationId xmlns:a16="http://schemas.microsoft.com/office/drawing/2014/main" id="{19EE84D1-DE6A-4417-AEDC-0E6731B498FC}"/>
              </a:ext>
            </a:extLst>
          </p:cNvPr>
          <p:cNvCxnSpPr>
            <a:cxnSpLocks/>
          </p:cNvCxnSpPr>
          <p:nvPr userDrawn="1"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Rett linje 121">
            <a:extLst>
              <a:ext uri="{FF2B5EF4-FFF2-40B4-BE49-F238E27FC236}">
                <a16:creationId xmlns:a16="http://schemas.microsoft.com/office/drawing/2014/main" id="{12876D30-8490-4205-B7E2-F6C353D8DBEC}"/>
              </a:ext>
            </a:extLst>
          </p:cNvPr>
          <p:cNvCxnSpPr/>
          <p:nvPr userDrawn="1"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Frihåndsform: figur 125">
            <a:extLst>
              <a:ext uri="{FF2B5EF4-FFF2-40B4-BE49-F238E27FC236}">
                <a16:creationId xmlns:a16="http://schemas.microsoft.com/office/drawing/2014/main" id="{657E75D8-652D-4AE2-AF9E-10EA2FC24E9C}"/>
              </a:ext>
            </a:extLst>
          </p:cNvPr>
          <p:cNvSpPr/>
          <p:nvPr/>
        </p:nvSpPr>
        <p:spPr>
          <a:xfrm>
            <a:off x="1488906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justis og </a:t>
            </a:r>
            <a:b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kommunal</a:t>
            </a:r>
          </a:p>
        </p:txBody>
      </p:sp>
      <p:cxnSp>
        <p:nvCxnSpPr>
          <p:cNvPr id="125" name="Rett linje 124">
            <a:extLst>
              <a:ext uri="{FF2B5EF4-FFF2-40B4-BE49-F238E27FC236}">
                <a16:creationId xmlns:a16="http://schemas.microsoft.com/office/drawing/2014/main" id="{A14E5F46-2789-47D2-B2E3-ECBD024C70FD}"/>
              </a:ext>
            </a:extLst>
          </p:cNvPr>
          <p:cNvCxnSpPr/>
          <p:nvPr/>
        </p:nvCxnSpPr>
        <p:spPr>
          <a:xfrm flipV="1">
            <a:off x="210083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Frihåndsform: figur 139">
            <a:extLst>
              <a:ext uri="{FF2B5EF4-FFF2-40B4-BE49-F238E27FC236}">
                <a16:creationId xmlns:a16="http://schemas.microsoft.com/office/drawing/2014/main" id="{C4B1A3D6-3D43-41F6-8212-64D0AB750D01}"/>
              </a:ext>
            </a:extLst>
          </p:cNvPr>
          <p:cNvSpPr/>
          <p:nvPr/>
        </p:nvSpPr>
        <p:spPr>
          <a:xfrm>
            <a:off x="2879213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helse og 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sosial</a:t>
            </a:r>
          </a:p>
        </p:txBody>
      </p:sp>
      <p:cxnSp>
        <p:nvCxnSpPr>
          <p:cNvPr id="146" name="Rett linje 145">
            <a:extLst>
              <a:ext uri="{FF2B5EF4-FFF2-40B4-BE49-F238E27FC236}">
                <a16:creationId xmlns:a16="http://schemas.microsoft.com/office/drawing/2014/main" id="{9FE2D001-CB9A-4673-A40C-02429B028CD8}"/>
              </a:ext>
            </a:extLst>
          </p:cNvPr>
          <p:cNvCxnSpPr/>
          <p:nvPr/>
        </p:nvCxnSpPr>
        <p:spPr>
          <a:xfrm flipV="1">
            <a:off x="3517216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Frihåndsform: figur 151">
            <a:extLst>
              <a:ext uri="{FF2B5EF4-FFF2-40B4-BE49-F238E27FC236}">
                <a16:creationId xmlns:a16="http://schemas.microsoft.com/office/drawing/2014/main" id="{13E1B108-1DB4-4FB7-8B9D-DA762FEB2284}"/>
              </a:ext>
            </a:extLst>
          </p:cNvPr>
          <p:cNvSpPr/>
          <p:nvPr/>
        </p:nvSpPr>
        <p:spPr>
          <a:xfrm>
            <a:off x="4269519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oppvekst og barnevern</a:t>
            </a:r>
          </a:p>
        </p:txBody>
      </p:sp>
      <p:cxnSp>
        <p:nvCxnSpPr>
          <p:cNvPr id="160" name="Rett linje 159">
            <a:extLst>
              <a:ext uri="{FF2B5EF4-FFF2-40B4-BE49-F238E27FC236}">
                <a16:creationId xmlns:a16="http://schemas.microsoft.com/office/drawing/2014/main" id="{691B41CB-A158-43DC-8AC5-A33D9B6EA829}"/>
              </a:ext>
            </a:extLst>
          </p:cNvPr>
          <p:cNvCxnSpPr/>
          <p:nvPr/>
        </p:nvCxnSpPr>
        <p:spPr>
          <a:xfrm flipV="1">
            <a:off x="488159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Frihåndsform: figur 167">
            <a:extLst>
              <a:ext uri="{FF2B5EF4-FFF2-40B4-BE49-F238E27FC236}">
                <a16:creationId xmlns:a16="http://schemas.microsoft.com/office/drawing/2014/main" id="{0EB6D4D3-E2C5-4D4B-B19B-99A677223301}"/>
              </a:ext>
            </a:extLst>
          </p:cNvPr>
          <p:cNvSpPr/>
          <p:nvPr/>
        </p:nvSpPr>
        <p:spPr>
          <a:xfrm>
            <a:off x="5659825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miljø</a:t>
            </a:r>
          </a:p>
        </p:txBody>
      </p:sp>
      <p:cxnSp>
        <p:nvCxnSpPr>
          <p:cNvPr id="177" name="Rett linje 176">
            <a:extLst>
              <a:ext uri="{FF2B5EF4-FFF2-40B4-BE49-F238E27FC236}">
                <a16:creationId xmlns:a16="http://schemas.microsoft.com/office/drawing/2014/main" id="{D2F46824-146F-4114-8DA1-48EF743D1CF2}"/>
              </a:ext>
            </a:extLst>
          </p:cNvPr>
          <p:cNvCxnSpPr/>
          <p:nvPr/>
        </p:nvCxnSpPr>
        <p:spPr>
          <a:xfrm flipV="1">
            <a:off x="6300141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Frihåndsform: figur 186">
            <a:extLst>
              <a:ext uri="{FF2B5EF4-FFF2-40B4-BE49-F238E27FC236}">
                <a16:creationId xmlns:a16="http://schemas.microsoft.com/office/drawing/2014/main" id="{CF252337-CB08-426E-A6A9-1C81021C81C7}"/>
              </a:ext>
            </a:extLst>
          </p:cNvPr>
          <p:cNvSpPr/>
          <p:nvPr/>
        </p:nvSpPr>
        <p:spPr>
          <a:xfrm>
            <a:off x="7050131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reindrift</a:t>
            </a:r>
          </a:p>
        </p:txBody>
      </p:sp>
      <p:cxnSp>
        <p:nvCxnSpPr>
          <p:cNvPr id="193" name="Rett linje 192">
            <a:extLst>
              <a:ext uri="{FF2B5EF4-FFF2-40B4-BE49-F238E27FC236}">
                <a16:creationId xmlns:a16="http://schemas.microsoft.com/office/drawing/2014/main" id="{38A1C4B4-A65C-48E6-965B-B41B19B49113}"/>
              </a:ext>
            </a:extLst>
          </p:cNvPr>
          <p:cNvCxnSpPr/>
          <p:nvPr/>
        </p:nvCxnSpPr>
        <p:spPr>
          <a:xfrm flipV="1">
            <a:off x="7668852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Frihåndsform: figur 198">
            <a:extLst>
              <a:ext uri="{FF2B5EF4-FFF2-40B4-BE49-F238E27FC236}">
                <a16:creationId xmlns:a16="http://schemas.microsoft.com/office/drawing/2014/main" id="{E3DB1DC2-CB00-4E32-A214-4A3483F6B51A}"/>
              </a:ext>
            </a:extLst>
          </p:cNvPr>
          <p:cNvSpPr/>
          <p:nvPr/>
        </p:nvSpPr>
        <p:spPr>
          <a:xfrm>
            <a:off x="8440437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landbruk</a:t>
            </a:r>
          </a:p>
        </p:txBody>
      </p:sp>
      <p:cxnSp>
        <p:nvCxnSpPr>
          <p:cNvPr id="200" name="Rett linje 199">
            <a:extLst>
              <a:ext uri="{FF2B5EF4-FFF2-40B4-BE49-F238E27FC236}">
                <a16:creationId xmlns:a16="http://schemas.microsoft.com/office/drawing/2014/main" id="{AF13D9F7-729F-49CF-A36B-EB309B9808EB}"/>
              </a:ext>
            </a:extLst>
          </p:cNvPr>
          <p:cNvCxnSpPr/>
          <p:nvPr/>
        </p:nvCxnSpPr>
        <p:spPr>
          <a:xfrm flipV="1">
            <a:off x="907656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Frihåndsform: figur 201">
            <a:extLst>
              <a:ext uri="{FF2B5EF4-FFF2-40B4-BE49-F238E27FC236}">
                <a16:creationId xmlns:a16="http://schemas.microsoft.com/office/drawing/2014/main" id="{783A4EE6-1706-4772-8324-9EF9501ADC68}"/>
              </a:ext>
            </a:extLst>
          </p:cNvPr>
          <p:cNvSpPr/>
          <p:nvPr/>
        </p:nvSpPr>
        <p:spPr>
          <a:xfrm>
            <a:off x="9830745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HR og 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økonomi</a:t>
            </a:r>
          </a:p>
        </p:txBody>
      </p:sp>
      <p:cxnSp>
        <p:nvCxnSpPr>
          <p:cNvPr id="203" name="Rett linje 202">
            <a:extLst>
              <a:ext uri="{FF2B5EF4-FFF2-40B4-BE49-F238E27FC236}">
                <a16:creationId xmlns:a16="http://schemas.microsoft.com/office/drawing/2014/main" id="{6DAFE6B3-372F-4BF0-9004-B0AFB8557EAD}"/>
              </a:ext>
            </a:extLst>
          </p:cNvPr>
          <p:cNvCxnSpPr/>
          <p:nvPr/>
        </p:nvCxnSpPr>
        <p:spPr>
          <a:xfrm flipV="1">
            <a:off x="10425776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65954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med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Bilde 73">
            <a:extLst>
              <a:ext uri="{FF2B5EF4-FFF2-40B4-BE49-F238E27FC236}">
                <a16:creationId xmlns:a16="http://schemas.microsoft.com/office/drawing/2014/main" id="{E00DF0EB-7973-49B4-BCF8-69039DF60C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75" name="Frihåndsform: figur 74">
            <a:extLst>
              <a:ext uri="{FF2B5EF4-FFF2-40B4-BE49-F238E27FC236}">
                <a16:creationId xmlns:a16="http://schemas.microsoft.com/office/drawing/2014/main" id="{36D30F7D-20D2-474A-986C-9F9434A31E58}"/>
              </a:ext>
            </a:extLst>
          </p:cNvPr>
          <p:cNvSpPr/>
          <p:nvPr userDrawn="1"/>
        </p:nvSpPr>
        <p:spPr>
          <a:xfrm>
            <a:off x="5289901" y="1163471"/>
            <a:ext cx="2018883" cy="856111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embetsledelse</a:t>
            </a:r>
          </a:p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statsforvalter</a:t>
            </a:r>
            <a:b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assisterende statsforvaltere</a:t>
            </a:r>
          </a:p>
        </p:txBody>
      </p:sp>
      <p:sp>
        <p:nvSpPr>
          <p:cNvPr id="76" name="Frihåndsform: figur 75">
            <a:extLst>
              <a:ext uri="{FF2B5EF4-FFF2-40B4-BE49-F238E27FC236}">
                <a16:creationId xmlns:a16="http://schemas.microsoft.com/office/drawing/2014/main" id="{F2F58954-BC29-478F-88F4-60ECCE842A42}"/>
              </a:ext>
            </a:extLst>
          </p:cNvPr>
          <p:cNvSpPr/>
          <p:nvPr userDrawn="1"/>
        </p:nvSpPr>
        <p:spPr>
          <a:xfrm>
            <a:off x="4429928" y="2301202"/>
            <a:ext cx="1736233" cy="465081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samfunnssikkerhet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og beredskap</a:t>
            </a:r>
          </a:p>
        </p:txBody>
      </p:sp>
      <p:sp>
        <p:nvSpPr>
          <p:cNvPr id="77" name="Frihåndsform: figur 76">
            <a:extLst>
              <a:ext uri="{FF2B5EF4-FFF2-40B4-BE49-F238E27FC236}">
                <a16:creationId xmlns:a16="http://schemas.microsoft.com/office/drawing/2014/main" id="{D4A90403-61BA-4257-B60B-0EE8EDCBDDED}"/>
              </a:ext>
            </a:extLst>
          </p:cNvPr>
          <p:cNvSpPr/>
          <p:nvPr userDrawn="1"/>
        </p:nvSpPr>
        <p:spPr>
          <a:xfrm>
            <a:off x="6437979" y="2306657"/>
            <a:ext cx="1736233" cy="451456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støtte og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kommunikasjon</a:t>
            </a:r>
          </a:p>
        </p:txBody>
      </p:sp>
      <p:sp>
        <p:nvSpPr>
          <p:cNvPr id="78" name="Plassholder for lysbildenummer 5">
            <a:extLst>
              <a:ext uri="{FF2B5EF4-FFF2-40B4-BE49-F238E27FC236}">
                <a16:creationId xmlns:a16="http://schemas.microsoft.com/office/drawing/2014/main" id="{40C88E64-C69B-4E4A-81E4-328092F496C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9" name="TekstSylinder 78">
            <a:extLst>
              <a:ext uri="{FF2B5EF4-FFF2-40B4-BE49-F238E27FC236}">
                <a16:creationId xmlns:a16="http://schemas.microsoft.com/office/drawing/2014/main" id="{20C57133-27B3-4A67-BA13-A734BF4FFF0E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80" name="Bilde 79">
            <a:extLst>
              <a:ext uri="{FF2B5EF4-FFF2-40B4-BE49-F238E27FC236}">
                <a16:creationId xmlns:a16="http://schemas.microsoft.com/office/drawing/2014/main" id="{530B0B66-F991-4E1B-B0E4-500B05E4D3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81" name="TekstSylinder 80">
            <a:extLst>
              <a:ext uri="{FF2B5EF4-FFF2-40B4-BE49-F238E27FC236}">
                <a16:creationId xmlns:a16="http://schemas.microsoft.com/office/drawing/2014/main" id="{D28C4A04-A5E2-4B35-94EA-FC375A5DD83C}"/>
              </a:ext>
            </a:extLst>
          </p:cNvPr>
          <p:cNvSpPr txBox="1"/>
          <p:nvPr userDrawn="1"/>
        </p:nvSpPr>
        <p:spPr>
          <a:xfrm>
            <a:off x="1702798" y="5712994"/>
            <a:ext cx="38131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 i="1" dirty="0">
                <a:solidFill>
                  <a:srgbClr val="00244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faggrupper på tvers av organisasjonen</a:t>
            </a:r>
          </a:p>
        </p:txBody>
      </p:sp>
      <p:cxnSp>
        <p:nvCxnSpPr>
          <p:cNvPr id="82" name="Rett pilkobling 81">
            <a:extLst>
              <a:ext uri="{FF2B5EF4-FFF2-40B4-BE49-F238E27FC236}">
                <a16:creationId xmlns:a16="http://schemas.microsoft.com/office/drawing/2014/main" id="{B8B82FBA-B417-450B-99F7-5E68CBB92D9B}"/>
              </a:ext>
            </a:extLst>
          </p:cNvPr>
          <p:cNvCxnSpPr>
            <a:cxnSpLocks/>
          </p:cNvCxnSpPr>
          <p:nvPr userDrawn="1"/>
        </p:nvCxnSpPr>
        <p:spPr>
          <a:xfrm flipV="1">
            <a:off x="1256130" y="2406580"/>
            <a:ext cx="0" cy="342953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Rett linje 82">
            <a:extLst>
              <a:ext uri="{FF2B5EF4-FFF2-40B4-BE49-F238E27FC236}">
                <a16:creationId xmlns:a16="http://schemas.microsoft.com/office/drawing/2014/main" id="{054FA457-C12B-47DC-90A9-C81C1F06B881}"/>
              </a:ext>
            </a:extLst>
          </p:cNvPr>
          <p:cNvCxnSpPr>
            <a:cxnSpLocks/>
            <a:endCxn id="81" idx="1"/>
          </p:cNvCxnSpPr>
          <p:nvPr userDrawn="1"/>
        </p:nvCxnSpPr>
        <p:spPr>
          <a:xfrm>
            <a:off x="1256130" y="5828410"/>
            <a:ext cx="446668" cy="0"/>
          </a:xfrm>
          <a:prstGeom prst="line">
            <a:avLst/>
          </a:prstGeom>
          <a:ln w="6350">
            <a:solidFill>
              <a:srgbClr val="00244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Rett linje 83">
            <a:extLst>
              <a:ext uri="{FF2B5EF4-FFF2-40B4-BE49-F238E27FC236}">
                <a16:creationId xmlns:a16="http://schemas.microsoft.com/office/drawing/2014/main" id="{CC82FCE2-748E-4F62-B5AD-A29CB1A93B67}"/>
              </a:ext>
            </a:extLst>
          </p:cNvPr>
          <p:cNvCxnSpPr>
            <a:cxnSpLocks/>
          </p:cNvCxnSpPr>
          <p:nvPr userDrawn="1"/>
        </p:nvCxnSpPr>
        <p:spPr>
          <a:xfrm flipH="1">
            <a:off x="5674669" y="541585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ett linje 84">
            <a:extLst>
              <a:ext uri="{FF2B5EF4-FFF2-40B4-BE49-F238E27FC236}">
                <a16:creationId xmlns:a16="http://schemas.microsoft.com/office/drawing/2014/main" id="{DE44242C-CF01-4367-B4EA-C5918B32F236}"/>
              </a:ext>
            </a:extLst>
          </p:cNvPr>
          <p:cNvCxnSpPr>
            <a:cxnSpLocks/>
          </p:cNvCxnSpPr>
          <p:nvPr userDrawn="1"/>
        </p:nvCxnSpPr>
        <p:spPr>
          <a:xfrm flipH="1">
            <a:off x="1498842" y="5000654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Rett linje 85">
            <a:extLst>
              <a:ext uri="{FF2B5EF4-FFF2-40B4-BE49-F238E27FC236}">
                <a16:creationId xmlns:a16="http://schemas.microsoft.com/office/drawing/2014/main" id="{F61F57AE-09A5-4C37-A68F-593E5B913299}"/>
              </a:ext>
            </a:extLst>
          </p:cNvPr>
          <p:cNvCxnSpPr/>
          <p:nvPr userDrawn="1"/>
        </p:nvCxnSpPr>
        <p:spPr>
          <a:xfrm>
            <a:off x="6166161" y="2511188"/>
            <a:ext cx="2718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Rett linje 86">
            <a:extLst>
              <a:ext uri="{FF2B5EF4-FFF2-40B4-BE49-F238E27FC236}">
                <a16:creationId xmlns:a16="http://schemas.microsoft.com/office/drawing/2014/main" id="{63FE7F85-D6C9-4C47-BE14-A6F4B5B53E4B}"/>
              </a:ext>
            </a:extLst>
          </p:cNvPr>
          <p:cNvCxnSpPr>
            <a:cxnSpLocks/>
          </p:cNvCxnSpPr>
          <p:nvPr userDrawn="1"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Rett linje 87">
            <a:extLst>
              <a:ext uri="{FF2B5EF4-FFF2-40B4-BE49-F238E27FC236}">
                <a16:creationId xmlns:a16="http://schemas.microsoft.com/office/drawing/2014/main" id="{2BECDE2D-A11F-445A-A14A-0E997421445A}"/>
              </a:ext>
            </a:extLst>
          </p:cNvPr>
          <p:cNvCxnSpPr/>
          <p:nvPr userDrawn="1"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uppe 88">
            <a:extLst>
              <a:ext uri="{FF2B5EF4-FFF2-40B4-BE49-F238E27FC236}">
                <a16:creationId xmlns:a16="http://schemas.microsoft.com/office/drawing/2014/main" id="{F9EBF053-03C3-4984-A245-50E25E814CF0}"/>
              </a:ext>
            </a:extLst>
          </p:cNvPr>
          <p:cNvGrpSpPr/>
          <p:nvPr userDrawn="1"/>
        </p:nvGrpSpPr>
        <p:grpSpPr>
          <a:xfrm>
            <a:off x="1488906" y="2951215"/>
            <a:ext cx="1268397" cy="2245359"/>
            <a:chOff x="1060861" y="2951215"/>
            <a:chExt cx="1268397" cy="2245359"/>
          </a:xfrm>
        </p:grpSpPr>
        <p:grpSp>
          <p:nvGrpSpPr>
            <p:cNvPr id="90" name="Gruppe 89">
              <a:extLst>
                <a:ext uri="{FF2B5EF4-FFF2-40B4-BE49-F238E27FC236}">
                  <a16:creationId xmlns:a16="http://schemas.microsoft.com/office/drawing/2014/main" id="{62242E3C-BBEF-4DF0-855E-BDA442625B95}"/>
                </a:ext>
              </a:extLst>
            </p:cNvPr>
            <p:cNvGrpSpPr/>
            <p:nvPr userDrawn="1"/>
          </p:nvGrpSpPr>
          <p:grpSpPr>
            <a:xfrm>
              <a:off x="1060861" y="3186509"/>
              <a:ext cx="1268397" cy="2010065"/>
              <a:chOff x="1060861" y="3186509"/>
              <a:chExt cx="1268397" cy="2010065"/>
            </a:xfrm>
          </p:grpSpPr>
          <p:sp>
            <p:nvSpPr>
              <p:cNvPr id="92" name="Frihåndsform: figur 91">
                <a:extLst>
                  <a:ext uri="{FF2B5EF4-FFF2-40B4-BE49-F238E27FC236}">
                    <a16:creationId xmlns:a16="http://schemas.microsoft.com/office/drawing/2014/main" id="{B8F4191E-C87D-42A9-BB4B-1BD53B65B540}"/>
                  </a:ext>
                </a:extLst>
              </p:cNvPr>
              <p:cNvSpPr/>
              <p:nvPr/>
            </p:nvSpPr>
            <p:spPr>
              <a:xfrm>
                <a:off x="1060861" y="3186509"/>
                <a:ext cx="1268397" cy="634198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985" tIns="6985" rIns="6985" bIns="6985" numCol="1" spcCol="1270" anchor="ctr" anchorCtr="0">
                <a:noAutofit/>
              </a:bodyPr>
              <a:lstStyle/>
              <a:p>
                <a:pPr marL="0" lvl="0" indent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justis og </a:t>
                </a:r>
                <a:b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</a:br>
                <a: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kommunal</a:t>
                </a:r>
              </a:p>
            </p:txBody>
          </p:sp>
          <p:grpSp>
            <p:nvGrpSpPr>
              <p:cNvPr id="93" name="Gruppe 92">
                <a:extLst>
                  <a:ext uri="{FF2B5EF4-FFF2-40B4-BE49-F238E27FC236}">
                    <a16:creationId xmlns:a16="http://schemas.microsoft.com/office/drawing/2014/main" id="{91EE3BAA-A3D3-4EA6-941D-1153FAA785F8}"/>
                  </a:ext>
                </a:extLst>
              </p:cNvPr>
              <p:cNvGrpSpPr/>
              <p:nvPr/>
            </p:nvGrpSpPr>
            <p:grpSpPr>
              <a:xfrm>
                <a:off x="1242047" y="3951585"/>
                <a:ext cx="1086540" cy="374502"/>
                <a:chOff x="285158" y="2636796"/>
                <a:chExt cx="1130880" cy="374502"/>
              </a:xfrm>
            </p:grpSpPr>
            <p:sp>
              <p:nvSpPr>
                <p:cNvPr id="103" name="Rektangel 102">
                  <a:extLst>
                    <a:ext uri="{FF2B5EF4-FFF2-40B4-BE49-F238E27FC236}">
                      <a16:creationId xmlns:a16="http://schemas.microsoft.com/office/drawing/2014/main" id="{6BABBD4A-BC24-49F5-AFFB-04380E21C333}"/>
                    </a:ext>
                  </a:extLst>
                </p:cNvPr>
                <p:cNvSpPr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4" name="TekstSylinder 103">
                  <a:extLst>
                    <a:ext uri="{FF2B5EF4-FFF2-40B4-BE49-F238E27FC236}">
                      <a16:creationId xmlns:a16="http://schemas.microsoft.com/office/drawing/2014/main" id="{29505110-0362-4E83-91BC-9E59C94DACDE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juridisk</a:t>
                  </a:r>
                </a:p>
              </p:txBody>
            </p:sp>
          </p:grpSp>
          <p:grpSp>
            <p:nvGrpSpPr>
              <p:cNvPr id="94" name="Gruppe 93">
                <a:extLst>
                  <a:ext uri="{FF2B5EF4-FFF2-40B4-BE49-F238E27FC236}">
                    <a16:creationId xmlns:a16="http://schemas.microsoft.com/office/drawing/2014/main" id="{7F7764ED-F001-4302-8128-BDDBDA7950A1}"/>
                  </a:ext>
                </a:extLst>
              </p:cNvPr>
              <p:cNvGrpSpPr/>
              <p:nvPr/>
            </p:nvGrpSpPr>
            <p:grpSpPr>
              <a:xfrm>
                <a:off x="1242039" y="4386164"/>
                <a:ext cx="1086540" cy="374502"/>
                <a:chOff x="285158" y="3248783"/>
                <a:chExt cx="1130880" cy="374502"/>
              </a:xfrm>
            </p:grpSpPr>
            <p:sp>
              <p:nvSpPr>
                <p:cNvPr id="101" name="Rektangel 100">
                  <a:extLst>
                    <a:ext uri="{FF2B5EF4-FFF2-40B4-BE49-F238E27FC236}">
                      <a16:creationId xmlns:a16="http://schemas.microsoft.com/office/drawing/2014/main" id="{EC73EAEE-B524-43B9-983C-672ACA5F5E80}"/>
                    </a:ext>
                  </a:extLst>
                </p:cNvPr>
                <p:cNvSpPr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2" name="TekstSylinder 101">
                  <a:extLst>
                    <a:ext uri="{FF2B5EF4-FFF2-40B4-BE49-F238E27FC236}">
                      <a16:creationId xmlns:a16="http://schemas.microsoft.com/office/drawing/2014/main" id="{6BC6BDF4-2C9D-4E5B-BCB6-F29E5353ED7A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vergemål</a:t>
                  </a:r>
                </a:p>
              </p:txBody>
            </p:sp>
          </p:grpSp>
          <p:grpSp>
            <p:nvGrpSpPr>
              <p:cNvPr id="95" name="Gruppe 94">
                <a:extLst>
                  <a:ext uri="{FF2B5EF4-FFF2-40B4-BE49-F238E27FC236}">
                    <a16:creationId xmlns:a16="http://schemas.microsoft.com/office/drawing/2014/main" id="{D57F2767-8B65-4691-8685-3D1C7C661195}"/>
                  </a:ext>
                </a:extLst>
              </p:cNvPr>
              <p:cNvGrpSpPr/>
              <p:nvPr/>
            </p:nvGrpSpPr>
            <p:grpSpPr>
              <a:xfrm>
                <a:off x="1242047" y="4822072"/>
                <a:ext cx="1086532" cy="374502"/>
                <a:chOff x="285158" y="3860771"/>
                <a:chExt cx="1130880" cy="374502"/>
              </a:xfrm>
            </p:grpSpPr>
            <p:sp>
              <p:nvSpPr>
                <p:cNvPr id="99" name="Rektangel 98">
                  <a:extLst>
                    <a:ext uri="{FF2B5EF4-FFF2-40B4-BE49-F238E27FC236}">
                      <a16:creationId xmlns:a16="http://schemas.microsoft.com/office/drawing/2014/main" id="{3729453F-0032-4F61-8E5B-129464D89093}"/>
                    </a:ext>
                  </a:extLst>
                </p:cNvPr>
                <p:cNvSpPr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0" name="TekstSylinder 99">
                  <a:extLst>
                    <a:ext uri="{FF2B5EF4-FFF2-40B4-BE49-F238E27FC236}">
                      <a16:creationId xmlns:a16="http://schemas.microsoft.com/office/drawing/2014/main" id="{653931DB-3470-4A29-9EAA-4D35F29319CD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/>
                    <a:t>plan</a:t>
                  </a:r>
                </a:p>
              </p:txBody>
            </p:sp>
          </p:grpSp>
          <p:cxnSp>
            <p:nvCxnSpPr>
              <p:cNvPr id="96" name="Rett linje 95">
                <a:extLst>
                  <a:ext uri="{FF2B5EF4-FFF2-40B4-BE49-F238E27FC236}">
                    <a16:creationId xmlns:a16="http://schemas.microsoft.com/office/drawing/2014/main" id="{DC01417A-AF98-406E-BA21-F7A614C7CE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0797" y="3814357"/>
                <a:ext cx="0" cy="11878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Rett linje 96">
                <a:extLst>
                  <a:ext uri="{FF2B5EF4-FFF2-40B4-BE49-F238E27FC236}">
                    <a16:creationId xmlns:a16="http://schemas.microsoft.com/office/drawing/2014/main" id="{6C0E5B20-74DD-4475-845A-E0604679247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150172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Rett linje 97">
                <a:extLst>
                  <a:ext uri="{FF2B5EF4-FFF2-40B4-BE49-F238E27FC236}">
                    <a16:creationId xmlns:a16="http://schemas.microsoft.com/office/drawing/2014/main" id="{A8D2D985-3CC0-4E81-B143-5EDF3D6805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568816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1" name="Rett linje 90">
              <a:extLst>
                <a:ext uri="{FF2B5EF4-FFF2-40B4-BE49-F238E27FC236}">
                  <a16:creationId xmlns:a16="http://schemas.microsoft.com/office/drawing/2014/main" id="{A47560DB-A31D-42E0-B993-D462094958B1}"/>
                </a:ext>
              </a:extLst>
            </p:cNvPr>
            <p:cNvCxnSpPr/>
            <p:nvPr/>
          </p:nvCxnSpPr>
          <p:spPr>
            <a:xfrm flipV="1">
              <a:off x="167278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7" name="Gruppe 116">
            <a:extLst>
              <a:ext uri="{FF2B5EF4-FFF2-40B4-BE49-F238E27FC236}">
                <a16:creationId xmlns:a16="http://schemas.microsoft.com/office/drawing/2014/main" id="{F1D7B0A2-3504-4154-ABA2-2B1FA14676FA}"/>
              </a:ext>
            </a:extLst>
          </p:cNvPr>
          <p:cNvGrpSpPr/>
          <p:nvPr userDrawn="1"/>
        </p:nvGrpSpPr>
        <p:grpSpPr>
          <a:xfrm>
            <a:off x="4269519" y="2951215"/>
            <a:ext cx="1268397" cy="2236602"/>
            <a:chOff x="4130383" y="2951215"/>
            <a:chExt cx="1268397" cy="2236602"/>
          </a:xfrm>
        </p:grpSpPr>
        <p:sp>
          <p:nvSpPr>
            <p:cNvPr id="118" name="Frihåndsform: figur 117">
              <a:extLst>
                <a:ext uri="{FF2B5EF4-FFF2-40B4-BE49-F238E27FC236}">
                  <a16:creationId xmlns:a16="http://schemas.microsoft.com/office/drawing/2014/main" id="{97F8309D-4CA7-4539-B0E7-01A7F1A1887F}"/>
                </a:ext>
              </a:extLst>
            </p:cNvPr>
            <p:cNvSpPr/>
            <p:nvPr/>
          </p:nvSpPr>
          <p:spPr>
            <a:xfrm>
              <a:off x="4130383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oppvekst og barnevern</a:t>
              </a:r>
            </a:p>
          </p:txBody>
        </p:sp>
        <p:grpSp>
          <p:nvGrpSpPr>
            <p:cNvPr id="119" name="Gruppe 118">
              <a:extLst>
                <a:ext uri="{FF2B5EF4-FFF2-40B4-BE49-F238E27FC236}">
                  <a16:creationId xmlns:a16="http://schemas.microsoft.com/office/drawing/2014/main" id="{ABA7D73C-3D87-4DBD-8E3A-5BE3F7F1E0FC}"/>
                </a:ext>
              </a:extLst>
            </p:cNvPr>
            <p:cNvGrpSpPr/>
            <p:nvPr/>
          </p:nvGrpSpPr>
          <p:grpSpPr>
            <a:xfrm>
              <a:off x="4310446" y="3951585"/>
              <a:ext cx="1088334" cy="374502"/>
              <a:chOff x="3021890" y="2636796"/>
              <a:chExt cx="1130880" cy="374502"/>
            </a:xfrm>
          </p:grpSpPr>
          <p:sp>
            <p:nvSpPr>
              <p:cNvPr id="131" name="Rektangel 130">
                <a:extLst>
                  <a:ext uri="{FF2B5EF4-FFF2-40B4-BE49-F238E27FC236}">
                    <a16:creationId xmlns:a16="http://schemas.microsoft.com/office/drawing/2014/main" id="{4B503BED-0635-4619-BEA0-71FD22BEA23F}"/>
                  </a:ext>
                </a:extLst>
              </p:cNvPr>
              <p:cNvSpPr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32" name="TekstSylinder 131">
                <a:extLst>
                  <a:ext uri="{FF2B5EF4-FFF2-40B4-BE49-F238E27FC236}">
                    <a16:creationId xmlns:a16="http://schemas.microsoft.com/office/drawing/2014/main" id="{6539B0D4-9C0D-431F-9331-7450E8F7F87A}"/>
                  </a:ext>
                </a:extLst>
              </p:cNvPr>
              <p:cNvSpPr txBox="1"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/>
                  <a:t>skole</a:t>
                </a:r>
              </a:p>
            </p:txBody>
          </p:sp>
        </p:grpSp>
        <p:grpSp>
          <p:nvGrpSpPr>
            <p:cNvPr id="120" name="Gruppe 119">
              <a:extLst>
                <a:ext uri="{FF2B5EF4-FFF2-40B4-BE49-F238E27FC236}">
                  <a16:creationId xmlns:a16="http://schemas.microsoft.com/office/drawing/2014/main" id="{33623CEF-F6A2-4157-8AB9-3DAF7E09EC42}"/>
                </a:ext>
              </a:extLst>
            </p:cNvPr>
            <p:cNvGrpSpPr/>
            <p:nvPr/>
          </p:nvGrpSpPr>
          <p:grpSpPr>
            <a:xfrm>
              <a:off x="4320877" y="4386164"/>
              <a:ext cx="1075466" cy="374502"/>
              <a:chOff x="3021890" y="3248783"/>
              <a:chExt cx="1130880" cy="374502"/>
            </a:xfrm>
          </p:grpSpPr>
          <p:sp>
            <p:nvSpPr>
              <p:cNvPr id="129" name="Rektangel 128">
                <a:extLst>
                  <a:ext uri="{FF2B5EF4-FFF2-40B4-BE49-F238E27FC236}">
                    <a16:creationId xmlns:a16="http://schemas.microsoft.com/office/drawing/2014/main" id="{45CFCA29-B81B-48E8-901D-68FC52D44FE9}"/>
                  </a:ext>
                </a:extLst>
              </p:cNvPr>
              <p:cNvSpPr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30" name="TekstSylinder 129">
                <a:extLst>
                  <a:ext uri="{FF2B5EF4-FFF2-40B4-BE49-F238E27FC236}">
                    <a16:creationId xmlns:a16="http://schemas.microsoft.com/office/drawing/2014/main" id="{5AD32D83-92F7-4C11-9CF9-9E6882BB9F9B}"/>
                  </a:ext>
                </a:extLst>
              </p:cNvPr>
              <p:cNvSpPr txBox="1"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barnehage</a:t>
                </a:r>
              </a:p>
            </p:txBody>
          </p:sp>
        </p:grpSp>
        <p:grpSp>
          <p:nvGrpSpPr>
            <p:cNvPr id="121" name="Gruppe 120">
              <a:extLst>
                <a:ext uri="{FF2B5EF4-FFF2-40B4-BE49-F238E27FC236}">
                  <a16:creationId xmlns:a16="http://schemas.microsoft.com/office/drawing/2014/main" id="{16CE6E2C-DF72-43D8-A4CA-A0D95A4A8B28}"/>
                </a:ext>
              </a:extLst>
            </p:cNvPr>
            <p:cNvGrpSpPr/>
            <p:nvPr/>
          </p:nvGrpSpPr>
          <p:grpSpPr>
            <a:xfrm>
              <a:off x="4323204" y="4813315"/>
              <a:ext cx="1073139" cy="374502"/>
              <a:chOff x="3021890" y="3860771"/>
              <a:chExt cx="1130880" cy="374502"/>
            </a:xfrm>
          </p:grpSpPr>
          <p:sp>
            <p:nvSpPr>
              <p:cNvPr id="127" name="Rektangel 126">
                <a:extLst>
                  <a:ext uri="{FF2B5EF4-FFF2-40B4-BE49-F238E27FC236}">
                    <a16:creationId xmlns:a16="http://schemas.microsoft.com/office/drawing/2014/main" id="{F8972075-4451-440F-8D72-E3CCC7943501}"/>
                  </a:ext>
                </a:extLst>
              </p:cNvPr>
              <p:cNvSpPr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28" name="TekstSylinder 127">
                <a:extLst>
                  <a:ext uri="{FF2B5EF4-FFF2-40B4-BE49-F238E27FC236}">
                    <a16:creationId xmlns:a16="http://schemas.microsoft.com/office/drawing/2014/main" id="{84057984-4D9F-4684-90A2-6D3339CDE726}"/>
                  </a:ext>
                </a:extLst>
              </p:cNvPr>
              <p:cNvSpPr txBox="1"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barnevern</a:t>
                </a:r>
              </a:p>
            </p:txBody>
          </p:sp>
        </p:grpSp>
        <p:cxnSp>
          <p:nvCxnSpPr>
            <p:cNvPr id="122" name="Rett linje 121">
              <a:extLst>
                <a:ext uri="{FF2B5EF4-FFF2-40B4-BE49-F238E27FC236}">
                  <a16:creationId xmlns:a16="http://schemas.microsoft.com/office/drawing/2014/main" id="{A5FCE203-5271-40F4-ADBA-A4964A73FC9E}"/>
                </a:ext>
              </a:extLst>
            </p:cNvPr>
            <p:cNvCxnSpPr>
              <a:cxnSpLocks/>
            </p:cNvCxnSpPr>
            <p:nvPr/>
          </p:nvCxnSpPr>
          <p:spPr>
            <a:xfrm>
              <a:off x="4145589" y="3807774"/>
              <a:ext cx="0" cy="11878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Rett linje 122">
              <a:extLst>
                <a:ext uri="{FF2B5EF4-FFF2-40B4-BE49-F238E27FC236}">
                  <a16:creationId xmlns:a16="http://schemas.microsoft.com/office/drawing/2014/main" id="{FE94274B-90A3-4DBD-98A2-450E904121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14358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Rett linje 123">
              <a:extLst>
                <a:ext uri="{FF2B5EF4-FFF2-40B4-BE49-F238E27FC236}">
                  <a16:creationId xmlns:a16="http://schemas.microsoft.com/office/drawing/2014/main" id="{720FC16C-1E3B-418A-9323-8306A19E68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562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Rett linje 124">
              <a:extLst>
                <a:ext uri="{FF2B5EF4-FFF2-40B4-BE49-F238E27FC236}">
                  <a16:creationId xmlns:a16="http://schemas.microsoft.com/office/drawing/2014/main" id="{95F0B99B-1854-4206-9F7F-18C7A9F679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Rett linje 125">
              <a:extLst>
                <a:ext uri="{FF2B5EF4-FFF2-40B4-BE49-F238E27FC236}">
                  <a16:creationId xmlns:a16="http://schemas.microsoft.com/office/drawing/2014/main" id="{BE78A516-1947-4475-A450-7098D3A48465}"/>
                </a:ext>
              </a:extLst>
            </p:cNvPr>
            <p:cNvCxnSpPr/>
            <p:nvPr/>
          </p:nvCxnSpPr>
          <p:spPr>
            <a:xfrm flipV="1">
              <a:off x="4742458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3" name="Gruppe 132">
            <a:extLst>
              <a:ext uri="{FF2B5EF4-FFF2-40B4-BE49-F238E27FC236}">
                <a16:creationId xmlns:a16="http://schemas.microsoft.com/office/drawing/2014/main" id="{DD5366D6-3B9A-4455-B1CC-E71DAD457E00}"/>
              </a:ext>
            </a:extLst>
          </p:cNvPr>
          <p:cNvGrpSpPr/>
          <p:nvPr userDrawn="1"/>
        </p:nvGrpSpPr>
        <p:grpSpPr>
          <a:xfrm>
            <a:off x="5659825" y="2951215"/>
            <a:ext cx="1268397" cy="2660063"/>
            <a:chOff x="5665144" y="2951215"/>
            <a:chExt cx="1268397" cy="2660063"/>
          </a:xfrm>
        </p:grpSpPr>
        <p:sp>
          <p:nvSpPr>
            <p:cNvPr id="134" name="Frihåndsform: figur 133">
              <a:extLst>
                <a:ext uri="{FF2B5EF4-FFF2-40B4-BE49-F238E27FC236}">
                  <a16:creationId xmlns:a16="http://schemas.microsoft.com/office/drawing/2014/main" id="{16499C97-DB38-451B-8FA5-C2FD76145EC7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miljø</a:t>
              </a:r>
            </a:p>
          </p:txBody>
        </p:sp>
        <p:grpSp>
          <p:nvGrpSpPr>
            <p:cNvPr id="135" name="Gruppe 134">
              <a:extLst>
                <a:ext uri="{FF2B5EF4-FFF2-40B4-BE49-F238E27FC236}">
                  <a16:creationId xmlns:a16="http://schemas.microsoft.com/office/drawing/2014/main" id="{C87084C4-FBC6-4E47-A960-AA9C717C0C29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150" name="Rektangel 149">
                <a:extLst>
                  <a:ext uri="{FF2B5EF4-FFF2-40B4-BE49-F238E27FC236}">
                    <a16:creationId xmlns:a16="http://schemas.microsoft.com/office/drawing/2014/main" id="{44501463-4A78-49C7-AEAB-5824671CBAFE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1" name="TekstSylinder 150">
                <a:extLst>
                  <a:ext uri="{FF2B5EF4-FFF2-40B4-BE49-F238E27FC236}">
                    <a16:creationId xmlns:a16="http://schemas.microsoft.com/office/drawing/2014/main" id="{105C5833-D867-4D29-8222-6BE947CE617E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forurensning</a:t>
                </a:r>
              </a:p>
            </p:txBody>
          </p:sp>
        </p:grpSp>
        <p:grpSp>
          <p:nvGrpSpPr>
            <p:cNvPr id="136" name="Gruppe 135">
              <a:extLst>
                <a:ext uri="{FF2B5EF4-FFF2-40B4-BE49-F238E27FC236}">
                  <a16:creationId xmlns:a16="http://schemas.microsoft.com/office/drawing/2014/main" id="{46B42751-082B-45DF-9F64-3507EC3C1745}"/>
                </a:ext>
              </a:extLst>
            </p:cNvPr>
            <p:cNvGrpSpPr/>
            <p:nvPr/>
          </p:nvGrpSpPr>
          <p:grpSpPr>
            <a:xfrm>
              <a:off x="5844681" y="4379982"/>
              <a:ext cx="1088860" cy="374502"/>
              <a:chOff x="4390256" y="3248783"/>
              <a:chExt cx="1130880" cy="374502"/>
            </a:xfrm>
          </p:grpSpPr>
          <p:sp>
            <p:nvSpPr>
              <p:cNvPr id="148" name="Rektangel 147">
                <a:extLst>
                  <a:ext uri="{FF2B5EF4-FFF2-40B4-BE49-F238E27FC236}">
                    <a16:creationId xmlns:a16="http://schemas.microsoft.com/office/drawing/2014/main" id="{89CC7B3B-4D0F-4BAE-8C3E-60B8D1F0C397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9" name="TekstSylinder 148">
                <a:extLst>
                  <a:ext uri="{FF2B5EF4-FFF2-40B4-BE49-F238E27FC236}">
                    <a16:creationId xmlns:a16="http://schemas.microsoft.com/office/drawing/2014/main" id="{06B66A54-1F51-4DCA-B030-86C757AAE63A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vilt og</a:t>
                </a:r>
                <a:br>
                  <a:rPr lang="nb-NO" sz="900" kern="1200" dirty="0"/>
                </a:br>
                <a:r>
                  <a:rPr lang="nb-NO" sz="900" kern="1200" dirty="0"/>
                  <a:t>motorferdsel</a:t>
                </a:r>
              </a:p>
            </p:txBody>
          </p:sp>
        </p:grpSp>
        <p:grpSp>
          <p:nvGrpSpPr>
            <p:cNvPr id="137" name="Gruppe 136">
              <a:extLst>
                <a:ext uri="{FF2B5EF4-FFF2-40B4-BE49-F238E27FC236}">
                  <a16:creationId xmlns:a16="http://schemas.microsoft.com/office/drawing/2014/main" id="{D10F513B-ECA8-4977-966D-A0381EDFF2A7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146" name="Rektangel 145">
                <a:extLst>
                  <a:ext uri="{FF2B5EF4-FFF2-40B4-BE49-F238E27FC236}">
                    <a16:creationId xmlns:a16="http://schemas.microsoft.com/office/drawing/2014/main" id="{F364FF21-572E-42F7-B19F-1E12BB2C459A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7" name="TekstSylinder 146">
                <a:extLst>
                  <a:ext uri="{FF2B5EF4-FFF2-40B4-BE49-F238E27FC236}">
                    <a16:creationId xmlns:a16="http://schemas.microsoft.com/office/drawing/2014/main" id="{3DE2F5BF-544C-4027-AC21-5659BAE9ABD8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fisk og vann</a:t>
                </a:r>
              </a:p>
            </p:txBody>
          </p:sp>
        </p:grpSp>
        <p:grpSp>
          <p:nvGrpSpPr>
            <p:cNvPr id="138" name="Gruppe 137">
              <a:extLst>
                <a:ext uri="{FF2B5EF4-FFF2-40B4-BE49-F238E27FC236}">
                  <a16:creationId xmlns:a16="http://schemas.microsoft.com/office/drawing/2014/main" id="{A84E2741-5274-44F0-90A9-E1C53281EB10}"/>
                </a:ext>
              </a:extLst>
            </p:cNvPr>
            <p:cNvGrpSpPr/>
            <p:nvPr/>
          </p:nvGrpSpPr>
          <p:grpSpPr>
            <a:xfrm>
              <a:off x="5844681" y="5236776"/>
              <a:ext cx="1088860" cy="374502"/>
              <a:chOff x="4390256" y="3248783"/>
              <a:chExt cx="1130880" cy="374502"/>
            </a:xfrm>
          </p:grpSpPr>
          <p:sp>
            <p:nvSpPr>
              <p:cNvPr id="144" name="Rektangel 143">
                <a:extLst>
                  <a:ext uri="{FF2B5EF4-FFF2-40B4-BE49-F238E27FC236}">
                    <a16:creationId xmlns:a16="http://schemas.microsoft.com/office/drawing/2014/main" id="{3F166ED2-CB26-42A9-8532-D214093748B2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5" name="TekstSylinder 144">
                <a:extLst>
                  <a:ext uri="{FF2B5EF4-FFF2-40B4-BE49-F238E27FC236}">
                    <a16:creationId xmlns:a16="http://schemas.microsoft.com/office/drawing/2014/main" id="{478A25A9-AE3E-4FAA-A054-E7E6539AAEE4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naturvern</a:t>
                </a:r>
              </a:p>
            </p:txBody>
          </p:sp>
        </p:grpSp>
        <p:cxnSp>
          <p:nvCxnSpPr>
            <p:cNvPr id="139" name="Rett linje 138">
              <a:extLst>
                <a:ext uri="{FF2B5EF4-FFF2-40B4-BE49-F238E27FC236}">
                  <a16:creationId xmlns:a16="http://schemas.microsoft.com/office/drawing/2014/main" id="{8B905795-71A1-40BE-A50C-986903F8D182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Rett linje 139">
              <a:extLst>
                <a:ext uri="{FF2B5EF4-FFF2-40B4-BE49-F238E27FC236}">
                  <a16:creationId xmlns:a16="http://schemas.microsoft.com/office/drawing/2014/main" id="{A49CFC29-FA4B-4F26-B240-90AAF2AEC0E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Rett linje 140">
              <a:extLst>
                <a:ext uri="{FF2B5EF4-FFF2-40B4-BE49-F238E27FC236}">
                  <a16:creationId xmlns:a16="http://schemas.microsoft.com/office/drawing/2014/main" id="{8F41240A-DA78-4BAC-B556-DF24E56BBF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Rett linje 141">
              <a:extLst>
                <a:ext uri="{FF2B5EF4-FFF2-40B4-BE49-F238E27FC236}">
                  <a16:creationId xmlns:a16="http://schemas.microsoft.com/office/drawing/2014/main" id="{09ADA910-9DF2-47FF-8FD3-85471849B2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Rett linje 142">
              <a:extLst>
                <a:ext uri="{FF2B5EF4-FFF2-40B4-BE49-F238E27FC236}">
                  <a16:creationId xmlns:a16="http://schemas.microsoft.com/office/drawing/2014/main" id="{1B237A8D-C4D5-458F-A491-8D7DE0858542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2" name="Gruppe 151">
            <a:extLst>
              <a:ext uri="{FF2B5EF4-FFF2-40B4-BE49-F238E27FC236}">
                <a16:creationId xmlns:a16="http://schemas.microsoft.com/office/drawing/2014/main" id="{D79CEDC6-9742-4E23-908F-5BC2FC52CF62}"/>
              </a:ext>
            </a:extLst>
          </p:cNvPr>
          <p:cNvGrpSpPr/>
          <p:nvPr userDrawn="1"/>
        </p:nvGrpSpPr>
        <p:grpSpPr>
          <a:xfrm>
            <a:off x="7050131" y="2951215"/>
            <a:ext cx="1268397" cy="1809451"/>
            <a:chOff x="7199905" y="2951215"/>
            <a:chExt cx="1268397" cy="1809451"/>
          </a:xfrm>
        </p:grpSpPr>
        <p:sp>
          <p:nvSpPr>
            <p:cNvPr id="153" name="Frihåndsform: figur 152">
              <a:extLst>
                <a:ext uri="{FF2B5EF4-FFF2-40B4-BE49-F238E27FC236}">
                  <a16:creationId xmlns:a16="http://schemas.microsoft.com/office/drawing/2014/main" id="{0014D65B-FAFB-4165-B659-6C8570D9D73A}"/>
                </a:ext>
              </a:extLst>
            </p:cNvPr>
            <p:cNvSpPr/>
            <p:nvPr/>
          </p:nvSpPr>
          <p:spPr>
            <a:xfrm>
              <a:off x="7199905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reindrift</a:t>
              </a:r>
            </a:p>
          </p:txBody>
        </p:sp>
        <p:grpSp>
          <p:nvGrpSpPr>
            <p:cNvPr id="154" name="Gruppe 153">
              <a:extLst>
                <a:ext uri="{FF2B5EF4-FFF2-40B4-BE49-F238E27FC236}">
                  <a16:creationId xmlns:a16="http://schemas.microsoft.com/office/drawing/2014/main" id="{20EE26FB-E018-42AE-AF1F-EA76CB84CE82}"/>
                </a:ext>
              </a:extLst>
            </p:cNvPr>
            <p:cNvGrpSpPr/>
            <p:nvPr/>
          </p:nvGrpSpPr>
          <p:grpSpPr>
            <a:xfrm>
              <a:off x="7381880" y="3951585"/>
              <a:ext cx="1086421" cy="374502"/>
              <a:chOff x="5758622" y="2636796"/>
              <a:chExt cx="1130880" cy="374502"/>
            </a:xfrm>
          </p:grpSpPr>
          <p:sp>
            <p:nvSpPr>
              <p:cNvPr id="162" name="Rektangel 161">
                <a:extLst>
                  <a:ext uri="{FF2B5EF4-FFF2-40B4-BE49-F238E27FC236}">
                    <a16:creationId xmlns:a16="http://schemas.microsoft.com/office/drawing/2014/main" id="{36AF7F51-EE4F-4F10-8FD7-C67A48BA1F7E}"/>
                  </a:ext>
                </a:extLst>
              </p:cNvPr>
              <p:cNvSpPr/>
              <p:nvPr userDrawn="1"/>
            </p:nvSpPr>
            <p:spPr>
              <a:xfrm>
                <a:off x="5758622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3" name="TekstSylinder 162">
                <a:extLst>
                  <a:ext uri="{FF2B5EF4-FFF2-40B4-BE49-F238E27FC236}">
                    <a16:creationId xmlns:a16="http://schemas.microsoft.com/office/drawing/2014/main" id="{74E2F107-1B07-42F0-8A62-180D4343E451}"/>
                  </a:ext>
                </a:extLst>
              </p:cNvPr>
              <p:cNvSpPr txBox="1"/>
              <p:nvPr userDrawn="1"/>
            </p:nvSpPr>
            <p:spPr>
              <a:xfrm>
                <a:off x="5758622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850" kern="1200" dirty="0"/>
                  <a:t>ressurs og</a:t>
                </a:r>
                <a:br>
                  <a:rPr lang="nb-NO" sz="850" kern="1200" dirty="0"/>
                </a:br>
                <a:r>
                  <a:rPr lang="nb-NO" sz="850" kern="1200" dirty="0"/>
                  <a:t>næring</a:t>
                </a:r>
              </a:p>
            </p:txBody>
          </p:sp>
        </p:grpSp>
        <p:grpSp>
          <p:nvGrpSpPr>
            <p:cNvPr id="155" name="Gruppe 154">
              <a:extLst>
                <a:ext uri="{FF2B5EF4-FFF2-40B4-BE49-F238E27FC236}">
                  <a16:creationId xmlns:a16="http://schemas.microsoft.com/office/drawing/2014/main" id="{D6A84A5B-F416-4868-A027-B159587426E0}"/>
                </a:ext>
              </a:extLst>
            </p:cNvPr>
            <p:cNvGrpSpPr/>
            <p:nvPr/>
          </p:nvGrpSpPr>
          <p:grpSpPr>
            <a:xfrm>
              <a:off x="7381879" y="4386164"/>
              <a:ext cx="1086421" cy="374502"/>
              <a:chOff x="5758622" y="3248783"/>
              <a:chExt cx="1130880" cy="374502"/>
            </a:xfrm>
          </p:grpSpPr>
          <p:sp>
            <p:nvSpPr>
              <p:cNvPr id="160" name="Rektangel 159">
                <a:extLst>
                  <a:ext uri="{FF2B5EF4-FFF2-40B4-BE49-F238E27FC236}">
                    <a16:creationId xmlns:a16="http://schemas.microsoft.com/office/drawing/2014/main" id="{A45699AC-B326-4730-A9C5-26B212F8DB50}"/>
                  </a:ext>
                </a:extLst>
              </p:cNvPr>
              <p:cNvSpPr/>
              <p:nvPr userDrawn="1"/>
            </p:nvSpPr>
            <p:spPr>
              <a:xfrm>
                <a:off x="5758622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1" name="TekstSylinder 160">
                <a:extLst>
                  <a:ext uri="{FF2B5EF4-FFF2-40B4-BE49-F238E27FC236}">
                    <a16:creationId xmlns:a16="http://schemas.microsoft.com/office/drawing/2014/main" id="{E8CECC42-0695-4111-9872-BA29771FA1C1}"/>
                  </a:ext>
                </a:extLst>
              </p:cNvPr>
              <p:cNvSpPr txBox="1"/>
              <p:nvPr userDrawn="1"/>
            </p:nvSpPr>
            <p:spPr>
              <a:xfrm>
                <a:off x="5758622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tilskudd</a:t>
                </a:r>
              </a:p>
            </p:txBody>
          </p:sp>
        </p:grpSp>
        <p:cxnSp>
          <p:nvCxnSpPr>
            <p:cNvPr id="156" name="Rett linje 155">
              <a:extLst>
                <a:ext uri="{FF2B5EF4-FFF2-40B4-BE49-F238E27FC236}">
                  <a16:creationId xmlns:a16="http://schemas.microsoft.com/office/drawing/2014/main" id="{568D70A9-27A8-44E1-B91D-B8473C27A252}"/>
                </a:ext>
              </a:extLst>
            </p:cNvPr>
            <p:cNvCxnSpPr>
              <a:cxnSpLocks/>
            </p:cNvCxnSpPr>
            <p:nvPr/>
          </p:nvCxnSpPr>
          <p:spPr>
            <a:xfrm>
              <a:off x="7211369" y="3801694"/>
              <a:ext cx="0" cy="7655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Rett linje 156">
              <a:extLst>
                <a:ext uri="{FF2B5EF4-FFF2-40B4-BE49-F238E27FC236}">
                  <a16:creationId xmlns:a16="http://schemas.microsoft.com/office/drawing/2014/main" id="{1D9CE344-1B53-4ADA-A37E-88A3432273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Rett linje 157">
              <a:extLst>
                <a:ext uri="{FF2B5EF4-FFF2-40B4-BE49-F238E27FC236}">
                  <a16:creationId xmlns:a16="http://schemas.microsoft.com/office/drawing/2014/main" id="{7498E261-5518-4F0B-8F4C-327D79CBB9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Rett linje 158">
              <a:extLst>
                <a:ext uri="{FF2B5EF4-FFF2-40B4-BE49-F238E27FC236}">
                  <a16:creationId xmlns:a16="http://schemas.microsoft.com/office/drawing/2014/main" id="{84E1B2A0-3219-4A28-A22F-CF0E64B711BB}"/>
                </a:ext>
              </a:extLst>
            </p:cNvPr>
            <p:cNvCxnSpPr/>
            <p:nvPr/>
          </p:nvCxnSpPr>
          <p:spPr>
            <a:xfrm flipV="1">
              <a:off x="7818626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4" name="Gruppe 163">
            <a:extLst>
              <a:ext uri="{FF2B5EF4-FFF2-40B4-BE49-F238E27FC236}">
                <a16:creationId xmlns:a16="http://schemas.microsoft.com/office/drawing/2014/main" id="{3A9C904B-C9B2-4244-960A-C9A0476F8E88}"/>
              </a:ext>
            </a:extLst>
          </p:cNvPr>
          <p:cNvGrpSpPr/>
          <p:nvPr userDrawn="1"/>
        </p:nvGrpSpPr>
        <p:grpSpPr>
          <a:xfrm>
            <a:off x="8440437" y="2951215"/>
            <a:ext cx="1268397" cy="869492"/>
            <a:chOff x="8734667" y="2951215"/>
            <a:chExt cx="1268397" cy="869492"/>
          </a:xfrm>
        </p:grpSpPr>
        <p:sp>
          <p:nvSpPr>
            <p:cNvPr id="165" name="Frihåndsform: figur 164">
              <a:extLst>
                <a:ext uri="{FF2B5EF4-FFF2-40B4-BE49-F238E27FC236}">
                  <a16:creationId xmlns:a16="http://schemas.microsoft.com/office/drawing/2014/main" id="{89C79ACD-212B-4202-83CC-0FB6F12B172F}"/>
                </a:ext>
              </a:extLst>
            </p:cNvPr>
            <p:cNvSpPr/>
            <p:nvPr/>
          </p:nvSpPr>
          <p:spPr>
            <a:xfrm>
              <a:off x="8734667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landbruk</a:t>
              </a:r>
            </a:p>
          </p:txBody>
        </p:sp>
        <p:cxnSp>
          <p:nvCxnSpPr>
            <p:cNvPr id="166" name="Rett linje 165">
              <a:extLst>
                <a:ext uri="{FF2B5EF4-FFF2-40B4-BE49-F238E27FC236}">
                  <a16:creationId xmlns:a16="http://schemas.microsoft.com/office/drawing/2014/main" id="{6424E493-A3D0-48EB-8A06-C6C4075E8D3D}"/>
                </a:ext>
              </a:extLst>
            </p:cNvPr>
            <p:cNvCxnSpPr/>
            <p:nvPr/>
          </p:nvCxnSpPr>
          <p:spPr>
            <a:xfrm flipV="1">
              <a:off x="9370794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7" name="Gruppe 166">
            <a:extLst>
              <a:ext uri="{FF2B5EF4-FFF2-40B4-BE49-F238E27FC236}">
                <a16:creationId xmlns:a16="http://schemas.microsoft.com/office/drawing/2014/main" id="{5241463F-AEF8-4CD0-8365-306F8565AC65}"/>
              </a:ext>
            </a:extLst>
          </p:cNvPr>
          <p:cNvGrpSpPr/>
          <p:nvPr userDrawn="1"/>
        </p:nvGrpSpPr>
        <p:grpSpPr>
          <a:xfrm>
            <a:off x="9830745" y="2951215"/>
            <a:ext cx="1268397" cy="869492"/>
            <a:chOff x="10269428" y="2951215"/>
            <a:chExt cx="1268397" cy="869492"/>
          </a:xfrm>
        </p:grpSpPr>
        <p:sp>
          <p:nvSpPr>
            <p:cNvPr id="168" name="Frihåndsform: figur 167">
              <a:extLst>
                <a:ext uri="{FF2B5EF4-FFF2-40B4-BE49-F238E27FC236}">
                  <a16:creationId xmlns:a16="http://schemas.microsoft.com/office/drawing/2014/main" id="{B39B185C-250C-434B-B498-FAAACE577860}"/>
                </a:ext>
              </a:extLst>
            </p:cNvPr>
            <p:cNvSpPr/>
            <p:nvPr/>
          </p:nvSpPr>
          <p:spPr>
            <a:xfrm>
              <a:off x="10269428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HR og </a:t>
              </a:r>
              <a:b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</a:b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økonomi</a:t>
              </a:r>
            </a:p>
          </p:txBody>
        </p:sp>
        <p:cxnSp>
          <p:nvCxnSpPr>
            <p:cNvPr id="169" name="Rett linje 168">
              <a:extLst>
                <a:ext uri="{FF2B5EF4-FFF2-40B4-BE49-F238E27FC236}">
                  <a16:creationId xmlns:a16="http://schemas.microsoft.com/office/drawing/2014/main" id="{3613D3EC-2D6E-4AB3-BD37-9C4E8CB6BE99}"/>
                </a:ext>
              </a:extLst>
            </p:cNvPr>
            <p:cNvCxnSpPr/>
            <p:nvPr/>
          </p:nvCxnSpPr>
          <p:spPr>
            <a:xfrm flipV="1">
              <a:off x="1086445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0" name="Rett pilkobling 169">
            <a:extLst>
              <a:ext uri="{FF2B5EF4-FFF2-40B4-BE49-F238E27FC236}">
                <a16:creationId xmlns:a16="http://schemas.microsoft.com/office/drawing/2014/main" id="{74DC5F3D-6E1A-43C0-BB73-F58318D03CF9}"/>
              </a:ext>
            </a:extLst>
          </p:cNvPr>
          <p:cNvCxnSpPr>
            <a:cxnSpLocks/>
          </p:cNvCxnSpPr>
          <p:nvPr userDrawn="1"/>
        </p:nvCxnSpPr>
        <p:spPr>
          <a:xfrm>
            <a:off x="3810623" y="5836111"/>
            <a:ext cx="7125249" cy="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2" name="Gruppe 171">
            <a:extLst>
              <a:ext uri="{FF2B5EF4-FFF2-40B4-BE49-F238E27FC236}">
                <a16:creationId xmlns:a16="http://schemas.microsoft.com/office/drawing/2014/main" id="{F0721FFB-C875-4A66-AC78-0B2F082DD2C5}"/>
              </a:ext>
            </a:extLst>
          </p:cNvPr>
          <p:cNvGrpSpPr/>
          <p:nvPr userDrawn="1"/>
        </p:nvGrpSpPr>
        <p:grpSpPr>
          <a:xfrm>
            <a:off x="2883144" y="2952183"/>
            <a:ext cx="1268397" cy="2660063"/>
            <a:chOff x="5665144" y="2951215"/>
            <a:chExt cx="1268397" cy="2660063"/>
          </a:xfrm>
        </p:grpSpPr>
        <p:sp>
          <p:nvSpPr>
            <p:cNvPr id="173" name="Frihåndsform: figur 172">
              <a:extLst>
                <a:ext uri="{FF2B5EF4-FFF2-40B4-BE49-F238E27FC236}">
                  <a16:creationId xmlns:a16="http://schemas.microsoft.com/office/drawing/2014/main" id="{67153559-4918-42A1-B08D-7B654E8852D4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helse og sosial</a:t>
              </a:r>
            </a:p>
          </p:txBody>
        </p:sp>
        <p:grpSp>
          <p:nvGrpSpPr>
            <p:cNvPr id="174" name="Gruppe 173">
              <a:extLst>
                <a:ext uri="{FF2B5EF4-FFF2-40B4-BE49-F238E27FC236}">
                  <a16:creationId xmlns:a16="http://schemas.microsoft.com/office/drawing/2014/main" id="{65FDA2E5-50A6-4FEB-AF4D-F5EE82486744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189" name="Rektangel 188">
                <a:extLst>
                  <a:ext uri="{FF2B5EF4-FFF2-40B4-BE49-F238E27FC236}">
                    <a16:creationId xmlns:a16="http://schemas.microsoft.com/office/drawing/2014/main" id="{CB2EFBB6-3BEB-44D9-A4FE-CC4F5CEEDD51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0" name="TekstSylinder 189">
                <a:extLst>
                  <a:ext uri="{FF2B5EF4-FFF2-40B4-BE49-F238E27FC236}">
                    <a16:creationId xmlns:a16="http://schemas.microsoft.com/office/drawing/2014/main" id="{C9C40F7A-82D5-4C15-A785-685C877FC8AF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sosial og familie</a:t>
                </a:r>
              </a:p>
            </p:txBody>
          </p:sp>
        </p:grpSp>
        <p:grpSp>
          <p:nvGrpSpPr>
            <p:cNvPr id="175" name="Gruppe 174">
              <a:extLst>
                <a:ext uri="{FF2B5EF4-FFF2-40B4-BE49-F238E27FC236}">
                  <a16:creationId xmlns:a16="http://schemas.microsoft.com/office/drawing/2014/main" id="{C64BA1D6-6627-4A20-B239-687F748311BC}"/>
                </a:ext>
              </a:extLst>
            </p:cNvPr>
            <p:cNvGrpSpPr/>
            <p:nvPr/>
          </p:nvGrpSpPr>
          <p:grpSpPr>
            <a:xfrm>
              <a:off x="5844681" y="4379982"/>
              <a:ext cx="1088860" cy="374502"/>
              <a:chOff x="4390256" y="3248783"/>
              <a:chExt cx="1130880" cy="374502"/>
            </a:xfrm>
          </p:grpSpPr>
          <p:sp>
            <p:nvSpPr>
              <p:cNvPr id="187" name="Rektangel 186">
                <a:extLst>
                  <a:ext uri="{FF2B5EF4-FFF2-40B4-BE49-F238E27FC236}">
                    <a16:creationId xmlns:a16="http://schemas.microsoft.com/office/drawing/2014/main" id="{231E42C0-ED00-4A98-8C86-7ABA882B8BDF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8" name="TekstSylinder 187">
                <a:extLst>
                  <a:ext uri="{FF2B5EF4-FFF2-40B4-BE49-F238E27FC236}">
                    <a16:creationId xmlns:a16="http://schemas.microsoft.com/office/drawing/2014/main" id="{C53FC538-C16A-4F23-87BA-4FF0DC416E0F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spesialist-helsetjenester</a:t>
                </a:r>
              </a:p>
            </p:txBody>
          </p:sp>
        </p:grpSp>
        <p:grpSp>
          <p:nvGrpSpPr>
            <p:cNvPr id="176" name="Gruppe 175">
              <a:extLst>
                <a:ext uri="{FF2B5EF4-FFF2-40B4-BE49-F238E27FC236}">
                  <a16:creationId xmlns:a16="http://schemas.microsoft.com/office/drawing/2014/main" id="{5C3A2117-8DE5-42EE-8384-3CF67311306C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185" name="Rektangel 184">
                <a:extLst>
                  <a:ext uri="{FF2B5EF4-FFF2-40B4-BE49-F238E27FC236}">
                    <a16:creationId xmlns:a16="http://schemas.microsoft.com/office/drawing/2014/main" id="{C11D379E-6F09-44EC-B496-BFFEEECE9FF8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6" name="TekstSylinder 185">
                <a:extLst>
                  <a:ext uri="{FF2B5EF4-FFF2-40B4-BE49-F238E27FC236}">
                    <a16:creationId xmlns:a16="http://schemas.microsoft.com/office/drawing/2014/main" id="{D4FEFE82-DD43-4FB6-9FCF-B61B4839527A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kommune-helsetjenester</a:t>
                </a:r>
              </a:p>
            </p:txBody>
          </p:sp>
        </p:grpSp>
        <p:grpSp>
          <p:nvGrpSpPr>
            <p:cNvPr id="177" name="Gruppe 176">
              <a:extLst>
                <a:ext uri="{FF2B5EF4-FFF2-40B4-BE49-F238E27FC236}">
                  <a16:creationId xmlns:a16="http://schemas.microsoft.com/office/drawing/2014/main" id="{4EBB2AC2-9484-4C71-9961-BDBA0C43FDA0}"/>
                </a:ext>
              </a:extLst>
            </p:cNvPr>
            <p:cNvGrpSpPr/>
            <p:nvPr/>
          </p:nvGrpSpPr>
          <p:grpSpPr>
            <a:xfrm>
              <a:off x="5844681" y="5236776"/>
              <a:ext cx="1088860" cy="374502"/>
              <a:chOff x="4390256" y="3248783"/>
              <a:chExt cx="1130880" cy="374502"/>
            </a:xfrm>
          </p:grpSpPr>
          <p:sp>
            <p:nvSpPr>
              <p:cNvPr id="183" name="Rektangel 182">
                <a:extLst>
                  <a:ext uri="{FF2B5EF4-FFF2-40B4-BE49-F238E27FC236}">
                    <a16:creationId xmlns:a16="http://schemas.microsoft.com/office/drawing/2014/main" id="{14FAB417-D3ED-450F-8280-24E31B797AB8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4" name="TekstSylinder 183">
                <a:extLst>
                  <a:ext uri="{FF2B5EF4-FFF2-40B4-BE49-F238E27FC236}">
                    <a16:creationId xmlns:a16="http://schemas.microsoft.com/office/drawing/2014/main" id="{E0EB55C7-F96B-468A-A9DD-48D3EEB18EA7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fagutvikling</a:t>
                </a:r>
              </a:p>
            </p:txBody>
          </p:sp>
        </p:grpSp>
        <p:cxnSp>
          <p:nvCxnSpPr>
            <p:cNvPr id="178" name="Rett linje 177">
              <a:extLst>
                <a:ext uri="{FF2B5EF4-FFF2-40B4-BE49-F238E27FC236}">
                  <a16:creationId xmlns:a16="http://schemas.microsoft.com/office/drawing/2014/main" id="{6C48CB2B-E224-4802-8A9E-6B1CE3550F66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Rett linje 178">
              <a:extLst>
                <a:ext uri="{FF2B5EF4-FFF2-40B4-BE49-F238E27FC236}">
                  <a16:creationId xmlns:a16="http://schemas.microsoft.com/office/drawing/2014/main" id="{4EBFF2B7-0649-4A23-8420-E9DA1423FE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Rett linje 179">
              <a:extLst>
                <a:ext uri="{FF2B5EF4-FFF2-40B4-BE49-F238E27FC236}">
                  <a16:creationId xmlns:a16="http://schemas.microsoft.com/office/drawing/2014/main" id="{1DDFAAB9-DA3E-4906-89E2-3EE8C77E83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Rett linje 180">
              <a:extLst>
                <a:ext uri="{FF2B5EF4-FFF2-40B4-BE49-F238E27FC236}">
                  <a16:creationId xmlns:a16="http://schemas.microsoft.com/office/drawing/2014/main" id="{1962530B-D879-4120-8984-08B0C13668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Rett linje 181">
              <a:extLst>
                <a:ext uri="{FF2B5EF4-FFF2-40B4-BE49-F238E27FC236}">
                  <a16:creationId xmlns:a16="http://schemas.microsoft.com/office/drawing/2014/main" id="{D1D2D5D8-6FD0-4E97-A4C8-1529F2C6E7F1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1" name="Rett linje 190">
            <a:extLst>
              <a:ext uri="{FF2B5EF4-FFF2-40B4-BE49-F238E27FC236}">
                <a16:creationId xmlns:a16="http://schemas.microsoft.com/office/drawing/2014/main" id="{07C1AD54-D44F-4A3E-8FD3-CFB8DECFFC9F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2669" y="542402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08518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enge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Bilde 98">
            <a:extLst>
              <a:ext uri="{FF2B5EF4-FFF2-40B4-BE49-F238E27FC236}">
                <a16:creationId xmlns:a16="http://schemas.microsoft.com/office/drawing/2014/main" id="{2FD0EB38-2B30-48AC-A4AF-DAABAF1C7E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83" name="Frihåndsform: figur 82">
            <a:extLst>
              <a:ext uri="{FF2B5EF4-FFF2-40B4-BE49-F238E27FC236}">
                <a16:creationId xmlns:a16="http://schemas.microsoft.com/office/drawing/2014/main" id="{454466E0-FB62-406F-A58E-CB7367D3BCFC}"/>
              </a:ext>
            </a:extLst>
          </p:cNvPr>
          <p:cNvSpPr/>
          <p:nvPr/>
        </p:nvSpPr>
        <p:spPr>
          <a:xfrm>
            <a:off x="5197560" y="1273056"/>
            <a:ext cx="2192925" cy="744538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nb-NO" sz="1200" b="1" i="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County Governor</a:t>
            </a:r>
            <a:br>
              <a:rPr lang="nb-NO" sz="1200" b="0" i="0" dirty="0">
                <a:latin typeface="+mn-lt"/>
              </a:rPr>
            </a:br>
            <a:r>
              <a:rPr lang="nb-NO" sz="1200" b="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Deputy County Governors</a:t>
            </a:r>
          </a:p>
        </p:txBody>
      </p:sp>
      <p:sp>
        <p:nvSpPr>
          <p:cNvPr id="91" name="Frihåndsform: figur 90">
            <a:extLst>
              <a:ext uri="{FF2B5EF4-FFF2-40B4-BE49-F238E27FC236}">
                <a16:creationId xmlns:a16="http://schemas.microsoft.com/office/drawing/2014/main" id="{3944C3F2-119C-4774-AE12-71E4E310C1BD}"/>
              </a:ext>
            </a:extLst>
          </p:cNvPr>
          <p:cNvSpPr/>
          <p:nvPr/>
        </p:nvSpPr>
        <p:spPr>
          <a:xfrm>
            <a:off x="4040040" y="2238370"/>
            <a:ext cx="2126121" cy="527913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en-GB" sz="1200" b="0" dirty="0"/>
              <a:t>Public Security and </a:t>
            </a:r>
            <a:br>
              <a:rPr lang="en-GB" sz="1200" b="0" dirty="0"/>
            </a:br>
            <a:r>
              <a:rPr lang="en-GB" sz="1200" b="0" dirty="0"/>
              <a:t>Emergency Preparedness </a:t>
            </a:r>
            <a:endParaRPr lang="nb-NO" sz="1200" b="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92" name="Frihåndsform: figur 91">
            <a:extLst>
              <a:ext uri="{FF2B5EF4-FFF2-40B4-BE49-F238E27FC236}">
                <a16:creationId xmlns:a16="http://schemas.microsoft.com/office/drawing/2014/main" id="{64A4609D-A244-4DA9-A12D-4A260DBB5DC4}"/>
              </a:ext>
            </a:extLst>
          </p:cNvPr>
          <p:cNvSpPr/>
          <p:nvPr/>
        </p:nvSpPr>
        <p:spPr>
          <a:xfrm>
            <a:off x="6437979" y="2264921"/>
            <a:ext cx="2002456" cy="493192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en-GB" sz="1200" b="0" dirty="0"/>
              <a:t>Support and Communications </a:t>
            </a:r>
            <a:endParaRPr lang="nb-NO" sz="1200" b="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555B8594-3D12-4F0A-BC64-E01D0B48C44F}"/>
              </a:ext>
            </a:extLst>
          </p:cNvPr>
          <p:cNvSpPr txBox="1">
            <a:spLocks/>
          </p:cNvSpPr>
          <p:nvPr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05A7E26-7E84-456D-8A77-B06978B0F8DF}"/>
              </a:ext>
            </a:extLst>
          </p:cNvPr>
          <p:cNvSpPr txBox="1"/>
          <p:nvPr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60" name="TekstSylinder 59">
            <a:extLst>
              <a:ext uri="{FF2B5EF4-FFF2-40B4-BE49-F238E27FC236}">
                <a16:creationId xmlns:a16="http://schemas.microsoft.com/office/drawing/2014/main" id="{66076227-87CA-4DB6-8018-0119BC87E78E}"/>
              </a:ext>
            </a:extLst>
          </p:cNvPr>
          <p:cNvSpPr txBox="1"/>
          <p:nvPr/>
        </p:nvSpPr>
        <p:spPr>
          <a:xfrm>
            <a:off x="1702798" y="5712994"/>
            <a:ext cx="38131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 dirty="0">
                <a:solidFill>
                  <a:srgbClr val="00244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multidisciplinary groups</a:t>
            </a:r>
            <a:endParaRPr lang="nb-NO" sz="900" i="1" dirty="0">
              <a:solidFill>
                <a:srgbClr val="00244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62" name="Rett pilkobling 61">
            <a:extLst>
              <a:ext uri="{FF2B5EF4-FFF2-40B4-BE49-F238E27FC236}">
                <a16:creationId xmlns:a16="http://schemas.microsoft.com/office/drawing/2014/main" id="{530B3323-B958-494F-B9BE-05F3A2470779}"/>
              </a:ext>
            </a:extLst>
          </p:cNvPr>
          <p:cNvCxnSpPr>
            <a:cxnSpLocks/>
          </p:cNvCxnSpPr>
          <p:nvPr/>
        </p:nvCxnSpPr>
        <p:spPr>
          <a:xfrm flipV="1">
            <a:off x="1256130" y="2406580"/>
            <a:ext cx="0" cy="342953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Rett linje 62">
            <a:extLst>
              <a:ext uri="{FF2B5EF4-FFF2-40B4-BE49-F238E27FC236}">
                <a16:creationId xmlns:a16="http://schemas.microsoft.com/office/drawing/2014/main" id="{0C6B8DC7-5F44-4D9A-8BC5-2454F641B6CA}"/>
              </a:ext>
            </a:extLst>
          </p:cNvPr>
          <p:cNvCxnSpPr>
            <a:cxnSpLocks/>
            <a:endCxn id="60" idx="1"/>
          </p:cNvCxnSpPr>
          <p:nvPr/>
        </p:nvCxnSpPr>
        <p:spPr>
          <a:xfrm>
            <a:off x="1256130" y="5828410"/>
            <a:ext cx="446668" cy="0"/>
          </a:xfrm>
          <a:prstGeom prst="line">
            <a:avLst/>
          </a:prstGeom>
          <a:ln w="6350">
            <a:solidFill>
              <a:srgbClr val="00244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Rett linje 103">
            <a:extLst>
              <a:ext uri="{FF2B5EF4-FFF2-40B4-BE49-F238E27FC236}">
                <a16:creationId xmlns:a16="http://schemas.microsoft.com/office/drawing/2014/main" id="{7C14EA57-3750-413E-A0D3-3BA156A8E0D0}"/>
              </a:ext>
            </a:extLst>
          </p:cNvPr>
          <p:cNvCxnSpPr>
            <a:cxnSpLocks/>
          </p:cNvCxnSpPr>
          <p:nvPr/>
        </p:nvCxnSpPr>
        <p:spPr>
          <a:xfrm flipH="1">
            <a:off x="5674669" y="541585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Rett linje 122">
            <a:extLst>
              <a:ext uri="{FF2B5EF4-FFF2-40B4-BE49-F238E27FC236}">
                <a16:creationId xmlns:a16="http://schemas.microsoft.com/office/drawing/2014/main" id="{C0519C44-FC96-4B7C-A3FD-4CF28A782515}"/>
              </a:ext>
            </a:extLst>
          </p:cNvPr>
          <p:cNvCxnSpPr>
            <a:cxnSpLocks/>
          </p:cNvCxnSpPr>
          <p:nvPr/>
        </p:nvCxnSpPr>
        <p:spPr>
          <a:xfrm flipH="1">
            <a:off x="1498842" y="5000654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Rett linje 124">
            <a:extLst>
              <a:ext uri="{FF2B5EF4-FFF2-40B4-BE49-F238E27FC236}">
                <a16:creationId xmlns:a16="http://schemas.microsoft.com/office/drawing/2014/main" id="{D5182EC3-D6C8-4C27-BFC0-24B96C278978}"/>
              </a:ext>
            </a:extLst>
          </p:cNvPr>
          <p:cNvCxnSpPr/>
          <p:nvPr/>
        </p:nvCxnSpPr>
        <p:spPr>
          <a:xfrm>
            <a:off x="6166161" y="2511188"/>
            <a:ext cx="2718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Rett linje 126">
            <a:extLst>
              <a:ext uri="{FF2B5EF4-FFF2-40B4-BE49-F238E27FC236}">
                <a16:creationId xmlns:a16="http://schemas.microsoft.com/office/drawing/2014/main" id="{EF196F37-D0BE-4D49-AE49-0CAFC92C8E8C}"/>
              </a:ext>
            </a:extLst>
          </p:cNvPr>
          <p:cNvCxnSpPr>
            <a:cxnSpLocks/>
          </p:cNvCxnSpPr>
          <p:nvPr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Rett linje 130">
            <a:extLst>
              <a:ext uri="{FF2B5EF4-FFF2-40B4-BE49-F238E27FC236}">
                <a16:creationId xmlns:a16="http://schemas.microsoft.com/office/drawing/2014/main" id="{112B7DCC-A1CB-41F7-896F-93F5ACF8B6E5}"/>
              </a:ext>
            </a:extLst>
          </p:cNvPr>
          <p:cNvCxnSpPr/>
          <p:nvPr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2" name="Gruppe 141">
            <a:extLst>
              <a:ext uri="{FF2B5EF4-FFF2-40B4-BE49-F238E27FC236}">
                <a16:creationId xmlns:a16="http://schemas.microsoft.com/office/drawing/2014/main" id="{45B60297-10C8-4953-B69F-9FDE04140DC1}"/>
              </a:ext>
            </a:extLst>
          </p:cNvPr>
          <p:cNvGrpSpPr/>
          <p:nvPr userDrawn="1"/>
        </p:nvGrpSpPr>
        <p:grpSpPr>
          <a:xfrm>
            <a:off x="1488906" y="2951215"/>
            <a:ext cx="1268397" cy="2245359"/>
            <a:chOff x="1060861" y="2951215"/>
            <a:chExt cx="1268397" cy="2245359"/>
          </a:xfrm>
        </p:grpSpPr>
        <p:grpSp>
          <p:nvGrpSpPr>
            <p:cNvPr id="141" name="Gruppe 140">
              <a:extLst>
                <a:ext uri="{FF2B5EF4-FFF2-40B4-BE49-F238E27FC236}">
                  <a16:creationId xmlns:a16="http://schemas.microsoft.com/office/drawing/2014/main" id="{AA151873-1F92-4B0C-9CD7-912152222F83}"/>
                </a:ext>
              </a:extLst>
            </p:cNvPr>
            <p:cNvGrpSpPr/>
            <p:nvPr userDrawn="1"/>
          </p:nvGrpSpPr>
          <p:grpSpPr>
            <a:xfrm>
              <a:off x="1060861" y="3186509"/>
              <a:ext cx="1268397" cy="2010065"/>
              <a:chOff x="1060861" y="3186509"/>
              <a:chExt cx="1268397" cy="2010065"/>
            </a:xfrm>
          </p:grpSpPr>
          <p:sp>
            <p:nvSpPr>
              <p:cNvPr id="84" name="Frihåndsform: figur 83">
                <a:extLst>
                  <a:ext uri="{FF2B5EF4-FFF2-40B4-BE49-F238E27FC236}">
                    <a16:creationId xmlns:a16="http://schemas.microsoft.com/office/drawing/2014/main" id="{99D7E0B9-7012-4B5B-BD47-95AFD4FA0E3B}"/>
                  </a:ext>
                </a:extLst>
              </p:cNvPr>
              <p:cNvSpPr/>
              <p:nvPr/>
            </p:nvSpPr>
            <p:spPr>
              <a:xfrm>
                <a:off x="1060861" y="3186509"/>
                <a:ext cx="1268397" cy="634198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985" tIns="6985" rIns="6985" bIns="6985" numCol="1" spcCol="1270" anchor="ctr" anchorCtr="0">
                <a:noAutofit/>
              </a:bodyPr>
              <a:lstStyle/>
              <a:p>
                <a:pPr lvl="0" algn="ctr"/>
                <a:r>
                  <a:rPr lang="en-GB" sz="1100" b="1" dirty="0"/>
                  <a:t>Justice and Municipal </a:t>
                </a:r>
                <a:endParaRPr lang="nb-NO" sz="11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  <p:grpSp>
            <p:nvGrpSpPr>
              <p:cNvPr id="14" name="Gruppe 13">
                <a:extLst>
                  <a:ext uri="{FF2B5EF4-FFF2-40B4-BE49-F238E27FC236}">
                    <a16:creationId xmlns:a16="http://schemas.microsoft.com/office/drawing/2014/main" id="{3FC639D4-0698-40E7-93EE-31B19A98866F}"/>
                  </a:ext>
                </a:extLst>
              </p:cNvPr>
              <p:cNvGrpSpPr/>
              <p:nvPr/>
            </p:nvGrpSpPr>
            <p:grpSpPr>
              <a:xfrm>
                <a:off x="1242047" y="3951585"/>
                <a:ext cx="1086540" cy="374502"/>
                <a:chOff x="285158" y="2636796"/>
                <a:chExt cx="1130880" cy="374502"/>
              </a:xfrm>
            </p:grpSpPr>
            <p:sp>
              <p:nvSpPr>
                <p:cNvPr id="21" name="Rektangel 20">
                  <a:extLst>
                    <a:ext uri="{FF2B5EF4-FFF2-40B4-BE49-F238E27FC236}">
                      <a16:creationId xmlns:a16="http://schemas.microsoft.com/office/drawing/2014/main" id="{68B5C03B-36B2-4A85-BC92-97E030BD41B0}"/>
                    </a:ext>
                  </a:extLst>
                </p:cNvPr>
                <p:cNvSpPr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2" name="TekstSylinder 21">
                  <a:extLst>
                    <a:ext uri="{FF2B5EF4-FFF2-40B4-BE49-F238E27FC236}">
                      <a16:creationId xmlns:a16="http://schemas.microsoft.com/office/drawing/2014/main" id="{64E443A0-1BCA-494F-AC1F-AF453A67D422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Juridical</a:t>
                  </a:r>
                </a:p>
              </p:txBody>
            </p:sp>
          </p:grpSp>
          <p:grpSp>
            <p:nvGrpSpPr>
              <p:cNvPr id="15" name="Gruppe 14">
                <a:extLst>
                  <a:ext uri="{FF2B5EF4-FFF2-40B4-BE49-F238E27FC236}">
                    <a16:creationId xmlns:a16="http://schemas.microsoft.com/office/drawing/2014/main" id="{8631CE5B-699B-4F2B-B318-31DC9942586A}"/>
                  </a:ext>
                </a:extLst>
              </p:cNvPr>
              <p:cNvGrpSpPr/>
              <p:nvPr/>
            </p:nvGrpSpPr>
            <p:grpSpPr>
              <a:xfrm>
                <a:off x="1242039" y="4386164"/>
                <a:ext cx="1086540" cy="374502"/>
                <a:chOff x="285158" y="3248783"/>
                <a:chExt cx="1130880" cy="374502"/>
              </a:xfrm>
            </p:grpSpPr>
            <p:sp>
              <p:nvSpPr>
                <p:cNvPr id="19" name="Rektangel 18">
                  <a:extLst>
                    <a:ext uri="{FF2B5EF4-FFF2-40B4-BE49-F238E27FC236}">
                      <a16:creationId xmlns:a16="http://schemas.microsoft.com/office/drawing/2014/main" id="{6A14C2ED-CCF0-4EE5-99CE-D907CE6BC903}"/>
                    </a:ext>
                  </a:extLst>
                </p:cNvPr>
                <p:cNvSpPr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0" name="TekstSylinder 19">
                  <a:extLst>
                    <a:ext uri="{FF2B5EF4-FFF2-40B4-BE49-F238E27FC236}">
                      <a16:creationId xmlns:a16="http://schemas.microsoft.com/office/drawing/2014/main" id="{09EA5C5C-9D71-44B6-ABEE-25CD34187EE8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Guardianship</a:t>
                  </a:r>
                </a:p>
              </p:txBody>
            </p:sp>
          </p:grpSp>
          <p:grpSp>
            <p:nvGrpSpPr>
              <p:cNvPr id="16" name="Gruppe 15">
                <a:extLst>
                  <a:ext uri="{FF2B5EF4-FFF2-40B4-BE49-F238E27FC236}">
                    <a16:creationId xmlns:a16="http://schemas.microsoft.com/office/drawing/2014/main" id="{EC40A4FF-442A-42B6-A7EF-7680F71B93D8}"/>
                  </a:ext>
                </a:extLst>
              </p:cNvPr>
              <p:cNvGrpSpPr/>
              <p:nvPr/>
            </p:nvGrpSpPr>
            <p:grpSpPr>
              <a:xfrm>
                <a:off x="1242047" y="4822072"/>
                <a:ext cx="1086532" cy="374502"/>
                <a:chOff x="285158" y="3860771"/>
                <a:chExt cx="1130880" cy="374502"/>
              </a:xfrm>
            </p:grpSpPr>
            <p:sp>
              <p:nvSpPr>
                <p:cNvPr id="17" name="Rektangel 16">
                  <a:extLst>
                    <a:ext uri="{FF2B5EF4-FFF2-40B4-BE49-F238E27FC236}">
                      <a16:creationId xmlns:a16="http://schemas.microsoft.com/office/drawing/2014/main" id="{FD08B21F-9F14-4272-96D2-173BD66C7751}"/>
                    </a:ext>
                  </a:extLst>
                </p:cNvPr>
                <p:cNvSpPr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8" name="TekstSylinder 17">
                  <a:extLst>
                    <a:ext uri="{FF2B5EF4-FFF2-40B4-BE49-F238E27FC236}">
                      <a16:creationId xmlns:a16="http://schemas.microsoft.com/office/drawing/2014/main" id="{C2A78EB1-E99C-4562-82BB-D78F8AC4487F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Planning</a:t>
                  </a:r>
                </a:p>
              </p:txBody>
            </p:sp>
          </p:grpSp>
          <p:cxnSp>
            <p:nvCxnSpPr>
              <p:cNvPr id="120" name="Rett linje 119">
                <a:extLst>
                  <a:ext uri="{FF2B5EF4-FFF2-40B4-BE49-F238E27FC236}">
                    <a16:creationId xmlns:a16="http://schemas.microsoft.com/office/drawing/2014/main" id="{4B5C2470-ECE0-4F2D-B95D-2F7C15CE16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0797" y="3814357"/>
                <a:ext cx="0" cy="11878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Rett linje 120">
                <a:extLst>
                  <a:ext uri="{FF2B5EF4-FFF2-40B4-BE49-F238E27FC236}">
                    <a16:creationId xmlns:a16="http://schemas.microsoft.com/office/drawing/2014/main" id="{25C33EB2-2C71-492B-B260-B62EC074209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150172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Rett linje 121">
                <a:extLst>
                  <a:ext uri="{FF2B5EF4-FFF2-40B4-BE49-F238E27FC236}">
                    <a16:creationId xmlns:a16="http://schemas.microsoft.com/office/drawing/2014/main" id="{6CDFD965-D25D-4468-9BE1-4A5D60294CD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568816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3" name="Rett linje 132">
              <a:extLst>
                <a:ext uri="{FF2B5EF4-FFF2-40B4-BE49-F238E27FC236}">
                  <a16:creationId xmlns:a16="http://schemas.microsoft.com/office/drawing/2014/main" id="{E45448D3-A2EE-479E-A434-5EDF243542F5}"/>
                </a:ext>
              </a:extLst>
            </p:cNvPr>
            <p:cNvCxnSpPr/>
            <p:nvPr/>
          </p:nvCxnSpPr>
          <p:spPr>
            <a:xfrm flipV="1">
              <a:off x="167278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3" name="Gruppe 142">
            <a:extLst>
              <a:ext uri="{FF2B5EF4-FFF2-40B4-BE49-F238E27FC236}">
                <a16:creationId xmlns:a16="http://schemas.microsoft.com/office/drawing/2014/main" id="{9A880F69-6D34-4B21-B2E8-36CBF7D2E57B}"/>
              </a:ext>
            </a:extLst>
          </p:cNvPr>
          <p:cNvGrpSpPr/>
          <p:nvPr userDrawn="1"/>
        </p:nvGrpSpPr>
        <p:grpSpPr>
          <a:xfrm>
            <a:off x="2873151" y="2944190"/>
            <a:ext cx="1268397" cy="1806206"/>
            <a:chOff x="2595622" y="2951215"/>
            <a:chExt cx="1268397" cy="1806206"/>
          </a:xfrm>
        </p:grpSpPr>
        <p:sp>
          <p:nvSpPr>
            <p:cNvPr id="85" name="Frihåndsform: figur 84">
              <a:extLst>
                <a:ext uri="{FF2B5EF4-FFF2-40B4-BE49-F238E27FC236}">
                  <a16:creationId xmlns:a16="http://schemas.microsoft.com/office/drawing/2014/main" id="{A21D8405-99B9-4FCD-95D6-5968E3DFCD70}"/>
                </a:ext>
              </a:extLst>
            </p:cNvPr>
            <p:cNvSpPr/>
            <p:nvPr/>
          </p:nvSpPr>
          <p:spPr>
            <a:xfrm>
              <a:off x="2595622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Health and Social Affairs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1C575C4C-F720-46EF-81BE-9A254A1BAE7F}"/>
                </a:ext>
              </a:extLst>
            </p:cNvPr>
            <p:cNvGrpSpPr/>
            <p:nvPr/>
          </p:nvGrpSpPr>
          <p:grpSpPr>
            <a:xfrm>
              <a:off x="2766203" y="3944597"/>
              <a:ext cx="1097815" cy="381490"/>
              <a:chOff x="1642371" y="2629808"/>
              <a:chExt cx="1142033" cy="381490"/>
            </a:xfrm>
          </p:grpSpPr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84CF093A-A2D2-45B7-8FE9-5151FA04C3F6}"/>
                  </a:ext>
                </a:extLst>
              </p:cNvPr>
              <p:cNvSpPr/>
              <p:nvPr userDrawn="1"/>
            </p:nvSpPr>
            <p:spPr>
              <a:xfrm>
                <a:off x="1653524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0" name="TekstSylinder 29">
                <a:extLst>
                  <a:ext uri="{FF2B5EF4-FFF2-40B4-BE49-F238E27FC236}">
                    <a16:creationId xmlns:a16="http://schemas.microsoft.com/office/drawing/2014/main" id="{C0EB11DD-07A1-4CA5-9B48-1D0169C9CCB0}"/>
                  </a:ext>
                </a:extLst>
              </p:cNvPr>
              <p:cNvSpPr txBox="1"/>
              <p:nvPr userDrawn="1"/>
            </p:nvSpPr>
            <p:spPr>
              <a:xfrm>
                <a:off x="1642371" y="2629808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 err="1"/>
                  <a:t>Welfare</a:t>
                </a:r>
                <a:r>
                  <a:rPr lang="nb-NO" sz="900" kern="1200" dirty="0"/>
                  <a:t> and Family Services</a:t>
                </a:r>
              </a:p>
            </p:txBody>
          </p:sp>
        </p:grpSp>
        <p:grpSp>
          <p:nvGrpSpPr>
            <p:cNvPr id="26" name="Gruppe 25">
              <a:extLst>
                <a:ext uri="{FF2B5EF4-FFF2-40B4-BE49-F238E27FC236}">
                  <a16:creationId xmlns:a16="http://schemas.microsoft.com/office/drawing/2014/main" id="{C2EFA962-3C91-4775-9E5D-B7E41DE2FC2F}"/>
                </a:ext>
              </a:extLst>
            </p:cNvPr>
            <p:cNvGrpSpPr/>
            <p:nvPr/>
          </p:nvGrpSpPr>
          <p:grpSpPr>
            <a:xfrm>
              <a:off x="2783194" y="4382919"/>
              <a:ext cx="1080825" cy="374502"/>
              <a:chOff x="1653524" y="3248783"/>
              <a:chExt cx="1130880" cy="374502"/>
            </a:xfrm>
          </p:grpSpPr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A4C2B1FA-D8A3-4052-A155-CE35316BA17A}"/>
                  </a:ext>
                </a:extLst>
              </p:cNvPr>
              <p:cNvSpPr/>
              <p:nvPr userDrawn="1"/>
            </p:nvSpPr>
            <p:spPr>
              <a:xfrm>
                <a:off x="1653524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TekstSylinder 27">
                <a:extLst>
                  <a:ext uri="{FF2B5EF4-FFF2-40B4-BE49-F238E27FC236}">
                    <a16:creationId xmlns:a16="http://schemas.microsoft.com/office/drawing/2014/main" id="{D425CF51-24B2-4452-8272-15BF8A93321A}"/>
                  </a:ext>
                </a:extLst>
              </p:cNvPr>
              <p:cNvSpPr txBox="1"/>
              <p:nvPr userDrawn="1"/>
            </p:nvSpPr>
            <p:spPr>
              <a:xfrm>
                <a:off x="1653524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Specialist Health Services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118" name="Rett linje 117">
              <a:extLst>
                <a:ext uri="{FF2B5EF4-FFF2-40B4-BE49-F238E27FC236}">
                  <a16:creationId xmlns:a16="http://schemas.microsoft.com/office/drawing/2014/main" id="{1C5D21DF-7958-41AA-9013-69D1CC2835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8322" y="415149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Rett linje 118">
              <a:extLst>
                <a:ext uri="{FF2B5EF4-FFF2-40B4-BE49-F238E27FC236}">
                  <a16:creationId xmlns:a16="http://schemas.microsoft.com/office/drawing/2014/main" id="{58BD1B5C-4C31-4C5E-95A7-EE1F90FDA0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8322" y="457989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Rett linje 134">
              <a:extLst>
                <a:ext uri="{FF2B5EF4-FFF2-40B4-BE49-F238E27FC236}">
                  <a16:creationId xmlns:a16="http://schemas.microsoft.com/office/drawing/2014/main" id="{7E11723F-FE0C-4575-8219-8506180039F3}"/>
                </a:ext>
              </a:extLst>
            </p:cNvPr>
            <p:cNvCxnSpPr/>
            <p:nvPr/>
          </p:nvCxnSpPr>
          <p:spPr>
            <a:xfrm flipV="1">
              <a:off x="3233625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4" name="Gruppe 143">
            <a:extLst>
              <a:ext uri="{FF2B5EF4-FFF2-40B4-BE49-F238E27FC236}">
                <a16:creationId xmlns:a16="http://schemas.microsoft.com/office/drawing/2014/main" id="{CAA3EEA9-5D98-47EB-A10D-C97E1CB1AA0C}"/>
              </a:ext>
            </a:extLst>
          </p:cNvPr>
          <p:cNvGrpSpPr/>
          <p:nvPr userDrawn="1"/>
        </p:nvGrpSpPr>
        <p:grpSpPr>
          <a:xfrm>
            <a:off x="4269519" y="2951215"/>
            <a:ext cx="1268397" cy="2236602"/>
            <a:chOff x="4130383" y="2951215"/>
            <a:chExt cx="1268397" cy="2236602"/>
          </a:xfrm>
        </p:grpSpPr>
        <p:sp>
          <p:nvSpPr>
            <p:cNvPr id="86" name="Frihåndsform: figur 85">
              <a:extLst>
                <a:ext uri="{FF2B5EF4-FFF2-40B4-BE49-F238E27FC236}">
                  <a16:creationId xmlns:a16="http://schemas.microsoft.com/office/drawing/2014/main" id="{8C0D000C-1464-4199-A7F0-3533B6A396C5}"/>
                </a:ext>
              </a:extLst>
            </p:cNvPr>
            <p:cNvSpPr/>
            <p:nvPr/>
          </p:nvSpPr>
          <p:spPr>
            <a:xfrm>
              <a:off x="4130383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Juvenile and Child Welfare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9F3375D5-0655-4160-AB53-F630AD786A5A}"/>
                </a:ext>
              </a:extLst>
            </p:cNvPr>
            <p:cNvGrpSpPr/>
            <p:nvPr/>
          </p:nvGrpSpPr>
          <p:grpSpPr>
            <a:xfrm>
              <a:off x="4310446" y="3951585"/>
              <a:ext cx="1088334" cy="374502"/>
              <a:chOff x="3021890" y="2636796"/>
              <a:chExt cx="1130880" cy="374502"/>
            </a:xfrm>
          </p:grpSpPr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E9B5FA2F-13CD-43A9-B708-97C8D2130059}"/>
                  </a:ext>
                </a:extLst>
              </p:cNvPr>
              <p:cNvSpPr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2" name="TekstSylinder 41">
                <a:extLst>
                  <a:ext uri="{FF2B5EF4-FFF2-40B4-BE49-F238E27FC236}">
                    <a16:creationId xmlns:a16="http://schemas.microsoft.com/office/drawing/2014/main" id="{7BE25B49-A508-44F1-BF9B-F6C37A6DBEDE}"/>
                  </a:ext>
                </a:extLst>
              </p:cNvPr>
              <p:cNvSpPr txBox="1"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Schools</a:t>
                </a:r>
              </a:p>
            </p:txBody>
          </p: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24CF45F5-8584-4EC3-9CB6-9A2FCC6FD357}"/>
                </a:ext>
              </a:extLst>
            </p:cNvPr>
            <p:cNvGrpSpPr/>
            <p:nvPr/>
          </p:nvGrpSpPr>
          <p:grpSpPr>
            <a:xfrm>
              <a:off x="4320877" y="4386164"/>
              <a:ext cx="1075466" cy="374502"/>
              <a:chOff x="3021890" y="3248783"/>
              <a:chExt cx="1130880" cy="374502"/>
            </a:xfrm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113F81FC-6F27-4508-A1C4-721C0001E237}"/>
                  </a:ext>
                </a:extLst>
              </p:cNvPr>
              <p:cNvSpPr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0" name="TekstSylinder 39">
                <a:extLst>
                  <a:ext uri="{FF2B5EF4-FFF2-40B4-BE49-F238E27FC236}">
                    <a16:creationId xmlns:a16="http://schemas.microsoft.com/office/drawing/2014/main" id="{22A933F3-2F64-4375-9225-0689C935A2BD}"/>
                  </a:ext>
                </a:extLst>
              </p:cNvPr>
              <p:cNvSpPr txBox="1"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Nursery Schools</a:t>
                </a:r>
                <a:endParaRPr lang="nb-NO" sz="900" kern="1200" dirty="0"/>
              </a:p>
            </p:txBody>
          </p: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7D8636CE-05B2-4A19-AA32-1872D915EA8F}"/>
                </a:ext>
              </a:extLst>
            </p:cNvPr>
            <p:cNvGrpSpPr/>
            <p:nvPr/>
          </p:nvGrpSpPr>
          <p:grpSpPr>
            <a:xfrm>
              <a:off x="4323204" y="4813315"/>
              <a:ext cx="1073139" cy="374502"/>
              <a:chOff x="3021890" y="3860771"/>
              <a:chExt cx="1130880" cy="374502"/>
            </a:xfrm>
          </p:grpSpPr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7219CD6A-6191-49E4-B11E-5402B30866AB}"/>
                  </a:ext>
                </a:extLst>
              </p:cNvPr>
              <p:cNvSpPr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8" name="TekstSylinder 37">
                <a:extLst>
                  <a:ext uri="{FF2B5EF4-FFF2-40B4-BE49-F238E27FC236}">
                    <a16:creationId xmlns:a16="http://schemas.microsoft.com/office/drawing/2014/main" id="{EB86A631-9500-47DE-8FCC-666876D252E8}"/>
                  </a:ext>
                </a:extLst>
              </p:cNvPr>
              <p:cNvSpPr txBox="1"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Child Welfare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111" name="Rett linje 110">
              <a:extLst>
                <a:ext uri="{FF2B5EF4-FFF2-40B4-BE49-F238E27FC236}">
                  <a16:creationId xmlns:a16="http://schemas.microsoft.com/office/drawing/2014/main" id="{4B9FAC8E-FFFD-40B5-B41E-CD2439F2CAC1}"/>
                </a:ext>
              </a:extLst>
            </p:cNvPr>
            <p:cNvCxnSpPr>
              <a:cxnSpLocks/>
            </p:cNvCxnSpPr>
            <p:nvPr/>
          </p:nvCxnSpPr>
          <p:spPr>
            <a:xfrm>
              <a:off x="4139909" y="3807774"/>
              <a:ext cx="0" cy="11878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Rett linje 111">
              <a:extLst>
                <a:ext uri="{FF2B5EF4-FFF2-40B4-BE49-F238E27FC236}">
                  <a16:creationId xmlns:a16="http://schemas.microsoft.com/office/drawing/2014/main" id="{827202D0-7EEC-4EF7-BC91-8EB350D63D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14358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Rett linje 112">
              <a:extLst>
                <a:ext uri="{FF2B5EF4-FFF2-40B4-BE49-F238E27FC236}">
                  <a16:creationId xmlns:a16="http://schemas.microsoft.com/office/drawing/2014/main" id="{FC971D9C-F27F-408B-B42B-84A4D61B96B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562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Rett linje 113">
              <a:extLst>
                <a:ext uri="{FF2B5EF4-FFF2-40B4-BE49-F238E27FC236}">
                  <a16:creationId xmlns:a16="http://schemas.microsoft.com/office/drawing/2014/main" id="{92238850-CBDB-44BE-9718-3A23F06920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Rett linje 135">
              <a:extLst>
                <a:ext uri="{FF2B5EF4-FFF2-40B4-BE49-F238E27FC236}">
                  <a16:creationId xmlns:a16="http://schemas.microsoft.com/office/drawing/2014/main" id="{6798F810-268C-4BAE-808F-E65F02498B42}"/>
                </a:ext>
              </a:extLst>
            </p:cNvPr>
            <p:cNvCxnSpPr/>
            <p:nvPr/>
          </p:nvCxnSpPr>
          <p:spPr>
            <a:xfrm flipV="1">
              <a:off x="4742458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uppe 144">
            <a:extLst>
              <a:ext uri="{FF2B5EF4-FFF2-40B4-BE49-F238E27FC236}">
                <a16:creationId xmlns:a16="http://schemas.microsoft.com/office/drawing/2014/main" id="{28855B7B-A619-4A86-82CC-A121CB5CF261}"/>
              </a:ext>
            </a:extLst>
          </p:cNvPr>
          <p:cNvGrpSpPr/>
          <p:nvPr userDrawn="1"/>
        </p:nvGrpSpPr>
        <p:grpSpPr>
          <a:xfrm>
            <a:off x="5659825" y="2951215"/>
            <a:ext cx="1268398" cy="2660063"/>
            <a:chOff x="5665144" y="2951215"/>
            <a:chExt cx="1268398" cy="2660063"/>
          </a:xfrm>
        </p:grpSpPr>
        <p:sp>
          <p:nvSpPr>
            <p:cNvPr id="87" name="Frihåndsform: figur 86">
              <a:extLst>
                <a:ext uri="{FF2B5EF4-FFF2-40B4-BE49-F238E27FC236}">
                  <a16:creationId xmlns:a16="http://schemas.microsoft.com/office/drawing/2014/main" id="{9CD7B1E1-8071-4F38-8264-3BDE8841B6DB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Environment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45" name="Gruppe 44">
              <a:extLst>
                <a:ext uri="{FF2B5EF4-FFF2-40B4-BE49-F238E27FC236}">
                  <a16:creationId xmlns:a16="http://schemas.microsoft.com/office/drawing/2014/main" id="{0A39FF34-4833-44CA-81C7-1DE05BD002E5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51BA38A6-CB9C-4A37-B245-E07C5270074C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0" name="TekstSylinder 49">
                <a:extLst>
                  <a:ext uri="{FF2B5EF4-FFF2-40B4-BE49-F238E27FC236}">
                    <a16:creationId xmlns:a16="http://schemas.microsoft.com/office/drawing/2014/main" id="{57DF9790-CE76-4828-ABBB-AD794461F06F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Pollution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46" name="Gruppe 45">
              <a:extLst>
                <a:ext uri="{FF2B5EF4-FFF2-40B4-BE49-F238E27FC236}">
                  <a16:creationId xmlns:a16="http://schemas.microsoft.com/office/drawing/2014/main" id="{4AB61D7C-8973-4F4D-B457-7FC686F5E6A3}"/>
                </a:ext>
              </a:extLst>
            </p:cNvPr>
            <p:cNvGrpSpPr/>
            <p:nvPr/>
          </p:nvGrpSpPr>
          <p:grpSpPr>
            <a:xfrm>
              <a:off x="5844681" y="4379982"/>
              <a:ext cx="1088861" cy="374502"/>
              <a:chOff x="4390256" y="3248783"/>
              <a:chExt cx="1130881" cy="374502"/>
            </a:xfrm>
          </p:grpSpPr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ED240E55-65EF-40B4-92F3-74807446A603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8" name="TekstSylinder 47">
                <a:extLst>
                  <a:ext uri="{FF2B5EF4-FFF2-40B4-BE49-F238E27FC236}">
                    <a16:creationId xmlns:a16="http://schemas.microsoft.com/office/drawing/2014/main" id="{1FE686AC-53C1-44B8-A617-647CD9478195}"/>
                  </a:ext>
                </a:extLst>
              </p:cNvPr>
              <p:cNvSpPr txBox="1"/>
              <p:nvPr userDrawn="1"/>
            </p:nvSpPr>
            <p:spPr>
              <a:xfrm>
                <a:off x="4390257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 rtl="0" eaLnBrk="1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900" kern="1200" dirty="0">
                    <a:solidFill>
                      <a:schemeClr val="lt1"/>
                    </a:solidFill>
                    <a:effectLst/>
                    <a:latin typeface="+mn-lt"/>
                    <a:ea typeface="+mn-ea"/>
                    <a:cs typeface="+mn-cs"/>
                  </a:rPr>
                  <a:t>Wildlife and Motorized Traffic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68" name="Gruppe 67">
              <a:extLst>
                <a:ext uri="{FF2B5EF4-FFF2-40B4-BE49-F238E27FC236}">
                  <a16:creationId xmlns:a16="http://schemas.microsoft.com/office/drawing/2014/main" id="{981F2B97-0676-476B-9A28-316B41C57A94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72" name="Rektangel 71">
                <a:extLst>
                  <a:ext uri="{FF2B5EF4-FFF2-40B4-BE49-F238E27FC236}">
                    <a16:creationId xmlns:a16="http://schemas.microsoft.com/office/drawing/2014/main" id="{103C6B28-6CC7-4117-AB14-F8002FA1FC4A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3" name="TekstSylinder 72">
                <a:extLst>
                  <a:ext uri="{FF2B5EF4-FFF2-40B4-BE49-F238E27FC236}">
                    <a16:creationId xmlns:a16="http://schemas.microsoft.com/office/drawing/2014/main" id="{40D2104E-7E41-4281-A57D-2BAC25F82765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Fish and Water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69" name="Gruppe 68">
              <a:extLst>
                <a:ext uri="{FF2B5EF4-FFF2-40B4-BE49-F238E27FC236}">
                  <a16:creationId xmlns:a16="http://schemas.microsoft.com/office/drawing/2014/main" id="{E5AE7780-0F85-487E-BADF-D7874C43071D}"/>
                </a:ext>
              </a:extLst>
            </p:cNvPr>
            <p:cNvGrpSpPr/>
            <p:nvPr/>
          </p:nvGrpSpPr>
          <p:grpSpPr>
            <a:xfrm>
              <a:off x="5829003" y="5236776"/>
              <a:ext cx="1104538" cy="374502"/>
              <a:chOff x="4373973" y="3248783"/>
              <a:chExt cx="1147163" cy="374502"/>
            </a:xfrm>
          </p:grpSpPr>
          <p:sp>
            <p:nvSpPr>
              <p:cNvPr id="70" name="Rektangel 69">
                <a:extLst>
                  <a:ext uri="{FF2B5EF4-FFF2-40B4-BE49-F238E27FC236}">
                    <a16:creationId xmlns:a16="http://schemas.microsoft.com/office/drawing/2014/main" id="{4999A756-0BE4-4D61-9F8E-0B3BC4AB4E00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1" name="TekstSylinder 70">
                <a:extLst>
                  <a:ext uri="{FF2B5EF4-FFF2-40B4-BE49-F238E27FC236}">
                    <a16:creationId xmlns:a16="http://schemas.microsoft.com/office/drawing/2014/main" id="{178EEA70-A5A7-4A1C-A427-36B8BF94283F}"/>
                  </a:ext>
                </a:extLst>
              </p:cNvPr>
              <p:cNvSpPr txBox="1"/>
              <p:nvPr userDrawn="1"/>
            </p:nvSpPr>
            <p:spPr>
              <a:xfrm>
                <a:off x="4373973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 rtl="0" eaLnBrk="1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Nature </a:t>
                </a:r>
                <a:b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</a:b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Conservation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98" name="Rett linje 97">
              <a:extLst>
                <a:ext uri="{FF2B5EF4-FFF2-40B4-BE49-F238E27FC236}">
                  <a16:creationId xmlns:a16="http://schemas.microsoft.com/office/drawing/2014/main" id="{87D9655B-70DB-4B69-8999-FE8B7A99D607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Rett linje 99">
              <a:extLst>
                <a:ext uri="{FF2B5EF4-FFF2-40B4-BE49-F238E27FC236}">
                  <a16:creationId xmlns:a16="http://schemas.microsoft.com/office/drawing/2014/main" id="{F3BC3158-6CDD-4FFF-90AA-D2592CCB92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Rett linje 101">
              <a:extLst>
                <a:ext uri="{FF2B5EF4-FFF2-40B4-BE49-F238E27FC236}">
                  <a16:creationId xmlns:a16="http://schemas.microsoft.com/office/drawing/2014/main" id="{88ECDE46-8DAB-4EC8-AFA3-E7A38D1CEA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Rett linje 102">
              <a:extLst>
                <a:ext uri="{FF2B5EF4-FFF2-40B4-BE49-F238E27FC236}">
                  <a16:creationId xmlns:a16="http://schemas.microsoft.com/office/drawing/2014/main" id="{7C6DFE02-2D80-4431-8BEE-9AC61A7B4D1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Rett linje 136">
              <a:extLst>
                <a:ext uri="{FF2B5EF4-FFF2-40B4-BE49-F238E27FC236}">
                  <a16:creationId xmlns:a16="http://schemas.microsoft.com/office/drawing/2014/main" id="{7C2D3E5F-6B0C-418A-83C6-41A2E079F160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uppe 145">
            <a:extLst>
              <a:ext uri="{FF2B5EF4-FFF2-40B4-BE49-F238E27FC236}">
                <a16:creationId xmlns:a16="http://schemas.microsoft.com/office/drawing/2014/main" id="{66ACBEB2-0F2A-4792-B388-0C60A455D3DC}"/>
              </a:ext>
            </a:extLst>
          </p:cNvPr>
          <p:cNvGrpSpPr/>
          <p:nvPr userDrawn="1"/>
        </p:nvGrpSpPr>
        <p:grpSpPr>
          <a:xfrm>
            <a:off x="7050131" y="2951215"/>
            <a:ext cx="1272566" cy="1938295"/>
            <a:chOff x="7199905" y="2951215"/>
            <a:chExt cx="1272566" cy="1938295"/>
          </a:xfrm>
        </p:grpSpPr>
        <p:sp>
          <p:nvSpPr>
            <p:cNvPr id="88" name="Frihåndsform: figur 87">
              <a:extLst>
                <a:ext uri="{FF2B5EF4-FFF2-40B4-BE49-F238E27FC236}">
                  <a16:creationId xmlns:a16="http://schemas.microsoft.com/office/drawing/2014/main" id="{77503614-5B8B-484F-9FEA-DF4A1CD70902}"/>
                </a:ext>
              </a:extLst>
            </p:cNvPr>
            <p:cNvSpPr/>
            <p:nvPr/>
          </p:nvSpPr>
          <p:spPr>
            <a:xfrm>
              <a:off x="7199905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Reindeer Husbandry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53" name="Gruppe 52">
              <a:extLst>
                <a:ext uri="{FF2B5EF4-FFF2-40B4-BE49-F238E27FC236}">
                  <a16:creationId xmlns:a16="http://schemas.microsoft.com/office/drawing/2014/main" id="{908AD556-EA93-4B03-855E-E3C896BEDC7B}"/>
                </a:ext>
              </a:extLst>
            </p:cNvPr>
            <p:cNvGrpSpPr/>
            <p:nvPr/>
          </p:nvGrpSpPr>
          <p:grpSpPr>
            <a:xfrm>
              <a:off x="7381887" y="3951584"/>
              <a:ext cx="1090584" cy="509713"/>
              <a:chOff x="5758622" y="2636795"/>
              <a:chExt cx="1135213" cy="509713"/>
            </a:xfrm>
          </p:grpSpPr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C95E2232-A924-4487-A46E-3009521B616C}"/>
                  </a:ext>
                </a:extLst>
              </p:cNvPr>
              <p:cNvSpPr/>
              <p:nvPr userDrawn="1"/>
            </p:nvSpPr>
            <p:spPr>
              <a:xfrm>
                <a:off x="5758622" y="2636795"/>
                <a:ext cx="1130880" cy="509713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8" name="TekstSylinder 57">
                <a:extLst>
                  <a:ext uri="{FF2B5EF4-FFF2-40B4-BE49-F238E27FC236}">
                    <a16:creationId xmlns:a16="http://schemas.microsoft.com/office/drawing/2014/main" id="{0B8985B6-908D-4123-82AC-BBF07846C89F}"/>
                  </a:ext>
                </a:extLst>
              </p:cNvPr>
              <p:cNvSpPr txBox="1"/>
              <p:nvPr userDrawn="1"/>
            </p:nvSpPr>
            <p:spPr>
              <a:xfrm>
                <a:off x="5762955" y="2674199"/>
                <a:ext cx="1130880" cy="43133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Development</a:t>
                </a:r>
                <a:br>
                  <a:rPr lang="nb-NO" sz="900" kern="1200" dirty="0"/>
                </a:br>
                <a:r>
                  <a:rPr lang="nb-NO" sz="900" kern="1200" dirty="0"/>
                  <a:t>and Resource Management</a:t>
                </a:r>
              </a:p>
            </p:txBody>
          </p:sp>
        </p:grpSp>
        <p:grpSp>
          <p:nvGrpSpPr>
            <p:cNvPr id="54" name="Gruppe 53">
              <a:extLst>
                <a:ext uri="{FF2B5EF4-FFF2-40B4-BE49-F238E27FC236}">
                  <a16:creationId xmlns:a16="http://schemas.microsoft.com/office/drawing/2014/main" id="{CEAAA7DA-BE98-498C-919D-21E3D5FC0844}"/>
                </a:ext>
              </a:extLst>
            </p:cNvPr>
            <p:cNvGrpSpPr/>
            <p:nvPr/>
          </p:nvGrpSpPr>
          <p:grpSpPr>
            <a:xfrm>
              <a:off x="7381882" y="4510851"/>
              <a:ext cx="1090576" cy="378659"/>
              <a:chOff x="5758622" y="3373470"/>
              <a:chExt cx="1135205" cy="378659"/>
            </a:xfrm>
          </p:grpSpPr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2ABF53A5-A163-4AAF-BD29-1CFCCE52ED0A}"/>
                  </a:ext>
                </a:extLst>
              </p:cNvPr>
              <p:cNvSpPr/>
              <p:nvPr userDrawn="1"/>
            </p:nvSpPr>
            <p:spPr>
              <a:xfrm>
                <a:off x="5758622" y="3377627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6" name="TekstSylinder 55">
                <a:extLst>
                  <a:ext uri="{FF2B5EF4-FFF2-40B4-BE49-F238E27FC236}">
                    <a16:creationId xmlns:a16="http://schemas.microsoft.com/office/drawing/2014/main" id="{11E5BF2D-1A74-4630-99D4-A89E80A38FE6}"/>
                  </a:ext>
                </a:extLst>
              </p:cNvPr>
              <p:cNvSpPr txBox="1"/>
              <p:nvPr userDrawn="1"/>
            </p:nvSpPr>
            <p:spPr>
              <a:xfrm>
                <a:off x="5762946" y="3373470"/>
                <a:ext cx="1130881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Grant</a:t>
                </a:r>
                <a:br>
                  <a:rPr lang="nb-NO" sz="900" kern="1200" dirty="0"/>
                </a:br>
                <a:r>
                  <a:rPr lang="nb-NO" sz="900" kern="1200" dirty="0"/>
                  <a:t>Management</a:t>
                </a:r>
              </a:p>
            </p:txBody>
          </p:sp>
        </p:grpSp>
        <p:cxnSp>
          <p:nvCxnSpPr>
            <p:cNvPr id="105" name="Rett linje 104">
              <a:extLst>
                <a:ext uri="{FF2B5EF4-FFF2-40B4-BE49-F238E27FC236}">
                  <a16:creationId xmlns:a16="http://schemas.microsoft.com/office/drawing/2014/main" id="{7D773C51-BEAB-4E7E-8EB0-35E4F2E4A201}"/>
                </a:ext>
              </a:extLst>
            </p:cNvPr>
            <p:cNvCxnSpPr>
              <a:cxnSpLocks/>
            </p:cNvCxnSpPr>
            <p:nvPr/>
          </p:nvCxnSpPr>
          <p:spPr>
            <a:xfrm>
              <a:off x="7211369" y="3801694"/>
              <a:ext cx="0" cy="911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Rett linje 105">
              <a:extLst>
                <a:ext uri="{FF2B5EF4-FFF2-40B4-BE49-F238E27FC236}">
                  <a16:creationId xmlns:a16="http://schemas.microsoft.com/office/drawing/2014/main" id="{7C6D0527-B52A-4CCF-8518-05319719CB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213644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Rett linje 106">
              <a:extLst>
                <a:ext uri="{FF2B5EF4-FFF2-40B4-BE49-F238E27FC236}">
                  <a16:creationId xmlns:a16="http://schemas.microsoft.com/office/drawing/2014/main" id="{AC8022AF-ED2A-4CD5-865D-3345D1DB9B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712697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Rett linje 137">
              <a:extLst>
                <a:ext uri="{FF2B5EF4-FFF2-40B4-BE49-F238E27FC236}">
                  <a16:creationId xmlns:a16="http://schemas.microsoft.com/office/drawing/2014/main" id="{C6730025-B17D-43AF-9E7C-E69071D22093}"/>
                </a:ext>
              </a:extLst>
            </p:cNvPr>
            <p:cNvCxnSpPr/>
            <p:nvPr/>
          </p:nvCxnSpPr>
          <p:spPr>
            <a:xfrm flipV="1">
              <a:off x="7818626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7" name="Gruppe 146">
            <a:extLst>
              <a:ext uri="{FF2B5EF4-FFF2-40B4-BE49-F238E27FC236}">
                <a16:creationId xmlns:a16="http://schemas.microsoft.com/office/drawing/2014/main" id="{0F0DB3DC-F7E5-4897-88C2-5FD76C732BE0}"/>
              </a:ext>
            </a:extLst>
          </p:cNvPr>
          <p:cNvGrpSpPr/>
          <p:nvPr userDrawn="1"/>
        </p:nvGrpSpPr>
        <p:grpSpPr>
          <a:xfrm>
            <a:off x="8440437" y="2951215"/>
            <a:ext cx="1268397" cy="869492"/>
            <a:chOff x="8734667" y="2951215"/>
            <a:chExt cx="1268397" cy="869492"/>
          </a:xfrm>
        </p:grpSpPr>
        <p:sp>
          <p:nvSpPr>
            <p:cNvPr id="89" name="Frihåndsform: figur 88">
              <a:extLst>
                <a:ext uri="{FF2B5EF4-FFF2-40B4-BE49-F238E27FC236}">
                  <a16:creationId xmlns:a16="http://schemas.microsoft.com/office/drawing/2014/main" id="{0A528FE6-8DD2-4B81-9F47-3727AD297DA6}"/>
                </a:ext>
              </a:extLst>
            </p:cNvPr>
            <p:cNvSpPr/>
            <p:nvPr/>
          </p:nvSpPr>
          <p:spPr>
            <a:xfrm>
              <a:off x="8734667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marR="0" lvl="0" indent="0" algn="ctr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b="1" dirty="0"/>
                <a:t>Agriculture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cxnSp>
          <p:nvCxnSpPr>
            <p:cNvPr id="139" name="Rett linje 138">
              <a:extLst>
                <a:ext uri="{FF2B5EF4-FFF2-40B4-BE49-F238E27FC236}">
                  <a16:creationId xmlns:a16="http://schemas.microsoft.com/office/drawing/2014/main" id="{2E763C71-F525-46CF-9DD8-B6ECC5E849AD}"/>
                </a:ext>
              </a:extLst>
            </p:cNvPr>
            <p:cNvCxnSpPr/>
            <p:nvPr/>
          </p:nvCxnSpPr>
          <p:spPr>
            <a:xfrm flipV="1">
              <a:off x="9370794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8" name="Gruppe 147">
            <a:extLst>
              <a:ext uri="{FF2B5EF4-FFF2-40B4-BE49-F238E27FC236}">
                <a16:creationId xmlns:a16="http://schemas.microsoft.com/office/drawing/2014/main" id="{E74494EB-64F5-4B16-888C-F7129CA1DCA0}"/>
              </a:ext>
            </a:extLst>
          </p:cNvPr>
          <p:cNvGrpSpPr/>
          <p:nvPr userDrawn="1"/>
        </p:nvGrpSpPr>
        <p:grpSpPr>
          <a:xfrm>
            <a:off x="9830745" y="2951215"/>
            <a:ext cx="1268397" cy="869492"/>
            <a:chOff x="10269428" y="2951215"/>
            <a:chExt cx="1268397" cy="869492"/>
          </a:xfrm>
        </p:grpSpPr>
        <p:sp>
          <p:nvSpPr>
            <p:cNvPr id="90" name="Frihåndsform: figur 89">
              <a:extLst>
                <a:ext uri="{FF2B5EF4-FFF2-40B4-BE49-F238E27FC236}">
                  <a16:creationId xmlns:a16="http://schemas.microsoft.com/office/drawing/2014/main" id="{F5C7C095-4415-46C2-A3AA-0ADC5B2B29A5}"/>
                </a:ext>
              </a:extLst>
            </p:cNvPr>
            <p:cNvSpPr/>
            <p:nvPr/>
          </p:nvSpPr>
          <p:spPr>
            <a:xfrm>
              <a:off x="10269428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nb-NO" sz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HR and </a:t>
              </a:r>
              <a:br>
                <a:rPr lang="nb-NO" sz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</a:br>
              <a:r>
                <a:rPr lang="nb-NO" sz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Finance</a:t>
              </a:r>
            </a:p>
          </p:txBody>
        </p:sp>
        <p:cxnSp>
          <p:nvCxnSpPr>
            <p:cNvPr id="140" name="Rett linje 139">
              <a:extLst>
                <a:ext uri="{FF2B5EF4-FFF2-40B4-BE49-F238E27FC236}">
                  <a16:creationId xmlns:a16="http://schemas.microsoft.com/office/drawing/2014/main" id="{730AD673-D749-4659-B71B-022083DCB1E5}"/>
                </a:ext>
              </a:extLst>
            </p:cNvPr>
            <p:cNvCxnSpPr/>
            <p:nvPr/>
          </p:nvCxnSpPr>
          <p:spPr>
            <a:xfrm flipV="1">
              <a:off x="1086445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8" name="Rett pilkobling 157">
            <a:extLst>
              <a:ext uri="{FF2B5EF4-FFF2-40B4-BE49-F238E27FC236}">
                <a16:creationId xmlns:a16="http://schemas.microsoft.com/office/drawing/2014/main" id="{2BB5E2DC-C30B-4FF8-A426-03A33ED903C4}"/>
              </a:ext>
            </a:extLst>
          </p:cNvPr>
          <p:cNvCxnSpPr>
            <a:cxnSpLocks/>
          </p:cNvCxnSpPr>
          <p:nvPr userDrawn="1"/>
        </p:nvCxnSpPr>
        <p:spPr>
          <a:xfrm>
            <a:off x="3107765" y="5828410"/>
            <a:ext cx="7828107" cy="7701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Rett linje 100">
            <a:extLst>
              <a:ext uri="{FF2B5EF4-FFF2-40B4-BE49-F238E27FC236}">
                <a16:creationId xmlns:a16="http://schemas.microsoft.com/office/drawing/2014/main" id="{6CCCB4EE-D35C-4395-BE45-62B7F814E383}"/>
              </a:ext>
            </a:extLst>
          </p:cNvPr>
          <p:cNvCxnSpPr>
            <a:cxnSpLocks/>
          </p:cNvCxnSpPr>
          <p:nvPr userDrawn="1"/>
        </p:nvCxnSpPr>
        <p:spPr>
          <a:xfrm>
            <a:off x="2891913" y="3798901"/>
            <a:ext cx="0" cy="1603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Rett linje 107">
            <a:extLst>
              <a:ext uri="{FF2B5EF4-FFF2-40B4-BE49-F238E27FC236}">
                <a16:creationId xmlns:a16="http://schemas.microsoft.com/office/drawing/2014/main" id="{FBB2F8B4-C01B-4617-84F5-D84DA3F442E3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1913" y="4995630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Rett linje 108">
            <a:extLst>
              <a:ext uri="{FF2B5EF4-FFF2-40B4-BE49-F238E27FC236}">
                <a16:creationId xmlns:a16="http://schemas.microsoft.com/office/drawing/2014/main" id="{89082F39-B10F-4F08-AEA1-B0E83D8BBB8F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0504" y="5401528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kstSylinder 115">
            <a:extLst>
              <a:ext uri="{FF2B5EF4-FFF2-40B4-BE49-F238E27FC236}">
                <a16:creationId xmlns:a16="http://schemas.microsoft.com/office/drawing/2014/main" id="{1740716E-3BD1-4921-AE90-F29186CC7F7B}"/>
              </a:ext>
            </a:extLst>
          </p:cNvPr>
          <p:cNvSpPr txBox="1"/>
          <p:nvPr userDrawn="1"/>
        </p:nvSpPr>
        <p:spPr>
          <a:xfrm>
            <a:off x="3065761" y="4815287"/>
            <a:ext cx="1080825" cy="374502"/>
          </a:xfrm>
          <a:prstGeom prst="rect">
            <a:avLst/>
          </a:prstGeom>
          <a:solidFill>
            <a:srgbClr val="00ADBA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marL="0" lvl="0" indent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9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Municipal Health Services</a:t>
            </a:r>
            <a:endParaRPr lang="nb-NO" sz="9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4" name="TekstSylinder 123">
            <a:extLst>
              <a:ext uri="{FF2B5EF4-FFF2-40B4-BE49-F238E27FC236}">
                <a16:creationId xmlns:a16="http://schemas.microsoft.com/office/drawing/2014/main" id="{4B2D1C30-C905-4537-9BAD-E47DC9ABABFC}"/>
              </a:ext>
            </a:extLst>
          </p:cNvPr>
          <p:cNvSpPr txBox="1"/>
          <p:nvPr userDrawn="1"/>
        </p:nvSpPr>
        <p:spPr>
          <a:xfrm>
            <a:off x="3065760" y="5251399"/>
            <a:ext cx="1080825" cy="374502"/>
          </a:xfrm>
          <a:prstGeom prst="rect">
            <a:avLst/>
          </a:prstGeom>
          <a:solidFill>
            <a:srgbClr val="00ADBA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marL="0" lvl="0" indent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9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Sector Development</a:t>
            </a:r>
            <a:endParaRPr lang="nb-NO" sz="9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20960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 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90" y="5760731"/>
            <a:ext cx="3821928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Facebook: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487B7658-DA41-4D1E-81F6-F489F6F01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3" r="6209" b="15925"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8216C4E3-3874-418C-AB09-69397E3807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466" y="4371755"/>
            <a:ext cx="4502852" cy="136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 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90" y="5760731"/>
            <a:ext cx="3449332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60EAC154-F940-43C5-A5CE-3FE67FF8A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54" b="16141"/>
          <a:stretch/>
        </p:blipFill>
        <p:spPr>
          <a:xfrm>
            <a:off x="5043433" y="283407"/>
            <a:ext cx="7148568" cy="6574592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EEC7BE2C-E15B-456B-9147-91C52B42E1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556" y="4366659"/>
            <a:ext cx="4488074" cy="1359887"/>
          </a:xfrm>
          <a:prstGeom prst="rect">
            <a:avLst/>
          </a:prstGeom>
        </p:spPr>
      </p:pic>
      <p:sp>
        <p:nvSpPr>
          <p:cNvPr id="12" name="Plassholder for tekst 3">
            <a:extLst>
              <a:ext uri="{FF2B5EF4-FFF2-40B4-BE49-F238E27FC236}">
                <a16:creationId xmlns:a16="http://schemas.microsoft.com/office/drawing/2014/main" id="{8D230D01-59C4-4D3B-A7E0-5EF1C78604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89" y="5760731"/>
            <a:ext cx="314759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 som passer til den avsluttende siden din. </a:t>
            </a:r>
            <a:br>
              <a:rPr lang="nb-NO" dirty="0"/>
            </a:br>
            <a:br>
              <a:rPr lang="nb-NO" dirty="0"/>
            </a:br>
            <a:endParaRPr lang="nb-NO" dirty="0"/>
          </a:p>
          <a:p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80BB94B5-001E-41DB-A787-AD16C502BB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8162" y="4366660"/>
            <a:ext cx="4516284" cy="1368434"/>
          </a:xfrm>
          <a:prstGeom prst="rect">
            <a:avLst/>
          </a:prstGeom>
        </p:spPr>
      </p:pic>
      <p:sp>
        <p:nvSpPr>
          <p:cNvPr id="19" name="Plassholder for tekst 3">
            <a:extLst>
              <a:ext uri="{FF2B5EF4-FFF2-40B4-BE49-F238E27FC236}">
                <a16:creationId xmlns:a16="http://schemas.microsoft.com/office/drawing/2014/main" id="{B8A2F4C7-060D-48BD-9415-8709FB237A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A2E25528-2AA2-40E4-A95C-B0AE222895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951" y="0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9935EB5-EA56-40E3-885C-585EB177A2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:a16="http://schemas.microsoft.com/office/drawing/2014/main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:a16="http://schemas.microsoft.com/office/drawing/2014/main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:a16="http://schemas.microsoft.com/office/drawing/2014/main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E831F85E-8785-4C6B-B398-C3BF356D2BB5}"/>
              </a:ext>
            </a:extLst>
          </p:cNvPr>
          <p:cNvSpPr txBox="1"/>
          <p:nvPr/>
        </p:nvSpPr>
        <p:spPr>
          <a:xfrm>
            <a:off x="8896396" y="5725022"/>
            <a:ext cx="2905346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7EBFB9E6-519A-45A6-BFA0-896E2839B6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952" y="5301719"/>
            <a:ext cx="4091631" cy="1285077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3A2A35EA-A437-4414-B36E-4FFE741F5F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69D4A491-9D7E-4D00-82ED-F7B6A546CCE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Klikk på ikonet i midten for å sette inn bilde som passer presentasjonens tema. </a:t>
            </a:r>
          </a:p>
          <a:p>
            <a:endParaRPr lang="nb-NO" dirty="0"/>
          </a:p>
          <a:p>
            <a:r>
              <a:rPr lang="nb-NO" dirty="0"/>
              <a:t>Har du ikke relevant bilde? </a:t>
            </a:r>
            <a:br>
              <a:rPr lang="nb-NO" dirty="0"/>
            </a:br>
            <a:r>
              <a:rPr lang="nb-NO" dirty="0"/>
              <a:t>Bruk en </a:t>
            </a:r>
            <a:r>
              <a:rPr lang="nb-NO" dirty="0" err="1"/>
              <a:t>forsidemal</a:t>
            </a:r>
            <a:r>
              <a:rPr lang="nb-NO" dirty="0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90756" y="6261302"/>
            <a:ext cx="129547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9. jun 2021</a:t>
            </a:fld>
            <a:endParaRPr lang="nb-NO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0000"/>
            <a:ext cx="3514666" cy="1568451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575C4ADE-0348-4579-9EEB-CC90DD6726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36663"/>
            <a:ext cx="4567968" cy="135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rnekonvensjonen art.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C6676853-74CF-45CC-805F-07838E756B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53"/>
            <a:ext cx="12192000" cy="5224272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8896396" y="5725022"/>
            <a:ext cx="2922438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3A91C848-AF57-492A-9CBB-68C9DBE07C7F}"/>
              </a:ext>
            </a:extLst>
          </p:cNvPr>
          <p:cNvSpPr txBox="1"/>
          <p:nvPr userDrawn="1"/>
        </p:nvSpPr>
        <p:spPr>
          <a:xfrm>
            <a:off x="1089026" y="5089524"/>
            <a:ext cx="1933172" cy="147735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 lnSpcReduction="10000"/>
          </a:bodyPr>
          <a:lstStyle/>
          <a:p>
            <a:r>
              <a:rPr lang="nb-NO" sz="7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Anders Aasheim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5CA2D7A1-A9EC-4DFB-B01F-869796DA5F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2561">
            <a:off x="1065195" y="1252353"/>
            <a:ext cx="3098703" cy="2715262"/>
          </a:xfrm>
          <a:prstGeom prst="rect">
            <a:avLst/>
          </a:prstGeom>
        </p:spPr>
      </p:pic>
      <p:pic>
        <p:nvPicPr>
          <p:cNvPr id="22" name="Bilde 21">
            <a:extLst>
              <a:ext uri="{FF2B5EF4-FFF2-40B4-BE49-F238E27FC236}">
                <a16:creationId xmlns:a16="http://schemas.microsoft.com/office/drawing/2014/main" id="{13F3B57A-6EA5-4553-BD5B-BD66C31665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237259"/>
            <a:ext cx="4155579" cy="1259141"/>
          </a:xfrm>
          <a:prstGeom prst="rect">
            <a:avLst/>
          </a:prstGeom>
        </p:spPr>
      </p:pic>
      <p:pic>
        <p:nvPicPr>
          <p:cNvPr id="23" name="Bilde 22">
            <a:extLst>
              <a:ext uri="{FF2B5EF4-FFF2-40B4-BE49-F238E27FC236}">
                <a16:creationId xmlns:a16="http://schemas.microsoft.com/office/drawing/2014/main" id="{B5AD073F-C94E-4362-9B91-DD540B19E5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25" name="Bilde 24">
            <a:extLst>
              <a:ext uri="{FF2B5EF4-FFF2-40B4-BE49-F238E27FC236}">
                <a16:creationId xmlns:a16="http://schemas.microsoft.com/office/drawing/2014/main" id="{C0ACB3B9-032C-446D-84B9-5C5157E9498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57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7" userDrawn="1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rnekonvensjonen art.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>
            <a:extLst>
              <a:ext uri="{FF2B5EF4-FFF2-40B4-BE49-F238E27FC236}">
                <a16:creationId xmlns:a16="http://schemas.microsoft.com/office/drawing/2014/main" id="{36BB7855-5839-421C-BA23-643A638942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53"/>
            <a:ext cx="12192000" cy="5224272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050949" y="5709950"/>
            <a:ext cx="2888254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792872F9-824D-494C-BA82-1DB91DD38726}"/>
              </a:ext>
            </a:extLst>
          </p:cNvPr>
          <p:cNvSpPr txBox="1"/>
          <p:nvPr userDrawn="1"/>
        </p:nvSpPr>
        <p:spPr>
          <a:xfrm>
            <a:off x="1055688" y="5056721"/>
            <a:ext cx="1933172" cy="147735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 lnSpcReduction="10000"/>
          </a:bodyPr>
          <a:lstStyle/>
          <a:p>
            <a:r>
              <a:rPr lang="nb-NO" sz="7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Monica </a:t>
            </a:r>
            <a:r>
              <a:rPr lang="nb-NO" sz="700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Hertwig</a:t>
            </a:r>
            <a:endParaRPr lang="nb-NO" sz="7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3" name="Bilde 22">
            <a:extLst>
              <a:ext uri="{FF2B5EF4-FFF2-40B4-BE49-F238E27FC236}">
                <a16:creationId xmlns:a16="http://schemas.microsoft.com/office/drawing/2014/main" id="{CD21B3DE-1575-44FD-92EC-F90772B9C4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9306">
            <a:off x="645922" y="756342"/>
            <a:ext cx="2752702" cy="3014912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F9F85CDC-9233-47BB-A8A9-9B37A6743ED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239782"/>
            <a:ext cx="4134772" cy="1252836"/>
          </a:xfrm>
          <a:prstGeom prst="rect">
            <a:avLst/>
          </a:prstGeom>
        </p:spPr>
      </p:pic>
      <p:pic>
        <p:nvPicPr>
          <p:cNvPr id="19" name="Bilde 18">
            <a:extLst>
              <a:ext uri="{FF2B5EF4-FFF2-40B4-BE49-F238E27FC236}">
                <a16:creationId xmlns:a16="http://schemas.microsoft.com/office/drawing/2014/main" id="{5F663A1B-4F35-42FB-88B9-93563ABE44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21" name="Bilde 20">
            <a:extLst>
              <a:ext uri="{FF2B5EF4-FFF2-40B4-BE49-F238E27FC236}">
                <a16:creationId xmlns:a16="http://schemas.microsoft.com/office/drawing/2014/main" id="{D0B550D9-3573-4562-95F6-04D9172C201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832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7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</p:spTree>
    <p:extLst>
      <p:ext uri="{BB962C8B-B14F-4D97-AF65-F5344CB8AC3E}">
        <p14:creationId xmlns:p14="http://schemas.microsoft.com/office/powerpoint/2010/main" val="104828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480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1297C93-4219-4F18-BA73-C51F651A6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619095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</a:t>
            </a:r>
            <a:br>
              <a:rPr lang="nb-NO"/>
            </a:br>
            <a:r>
              <a:rPr lang="nb-NO"/>
              <a:t>inn et bilde i liggende format.</a:t>
            </a:r>
          </a:p>
          <a:p>
            <a:r>
              <a:rPr lang="nb-NO"/>
              <a:t>Denne forsidemalen må ha </a:t>
            </a:r>
            <a:br>
              <a:rPr lang="nb-NO"/>
            </a:br>
            <a:r>
              <a:rPr lang="nb-NO"/>
              <a:t>tre bilder, hvis ikke blir </a:t>
            </a:r>
            <a:br>
              <a:rPr lang="nb-NO"/>
            </a:br>
            <a:r>
              <a:rPr lang="nb-NO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:a16="http://schemas.microsoft.com/office/drawing/2014/main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bilde 3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 bilde 2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52554" y="6261302"/>
            <a:ext cx="1633682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9. jun 2021</a:t>
            </a:fld>
            <a:endParaRPr lang="nb-NO" dirty="0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tre bilder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263"/>
            <a:ext cx="3514666" cy="1568451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A9B83E8E-2AFC-4819-AEAD-2FA6BA5DB4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16968"/>
            <a:ext cx="4553146" cy="137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Sjumilssteg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C820F921-B1FB-4C7D-947B-927D22FBD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1" y="1122363"/>
            <a:ext cx="9829799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1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for Sjumilssteget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52138" y="6261302"/>
            <a:ext cx="1834098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9. jun 2021</a:t>
            </a:fld>
            <a:endParaRPr lang="nb-NO"/>
          </a:p>
        </p:txBody>
      </p:sp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id="{DB4086AD-CE9C-4879-A5B8-BC4278632B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45157"/>
            <a:ext cx="4956633" cy="1036667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25000"/>
              </a:scheme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61AA0A52-D1E9-4DB4-B28B-31C219CE1E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11255"/>
            <a:ext cx="4572000" cy="1385317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80963FE4-15FB-4A02-BF6F-86DA52DE81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658" y="4414202"/>
            <a:ext cx="1556261" cy="513836"/>
          </a:xfrm>
          <a:prstGeom prst="rect">
            <a:avLst/>
          </a:prstGeom>
        </p:spPr>
      </p:pic>
      <p:pic>
        <p:nvPicPr>
          <p:cNvPr id="4" name="Bilde 3" descr="Et bilde som inneholder mat, blomst&#10;&#10;Automatisk generert beskrivelse">
            <a:extLst>
              <a:ext uri="{FF2B5EF4-FFF2-40B4-BE49-F238E27FC236}">
                <a16:creationId xmlns:a16="http://schemas.microsoft.com/office/drawing/2014/main" id="{2D85F29F-7D1E-472C-B7A0-6D4BD2DBCD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82"/>
          <a:stretch/>
        </p:blipFill>
        <p:spPr>
          <a:xfrm>
            <a:off x="8172393" y="4416219"/>
            <a:ext cx="1692275" cy="50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98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1 (mønster 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DD3ABC9C-3DC2-409D-981E-951A3CCB93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2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9631" y="1159715"/>
            <a:ext cx="9829799" cy="2387600"/>
          </a:xfrm>
          <a:prstGeom prst="rect">
            <a:avLst/>
          </a:prstGeom>
          <a:effectLst>
            <a:outerShdw blurRad="50800" dist="38100" dir="2700000" algn="tl" rotWithShape="0">
              <a:schemeClr val="tx2">
                <a:alpha val="2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52762" y="6261302"/>
            <a:ext cx="153347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9. jun 2021</a:t>
            </a:fld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C82E4FA4-0C75-4599-B057-857F5752AE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73" b="-707"/>
          <a:stretch/>
        </p:blipFill>
        <p:spPr>
          <a:xfrm>
            <a:off x="9270838" y="770349"/>
            <a:ext cx="2921162" cy="5490953"/>
          </a:xfrm>
          <a:prstGeom prst="rect">
            <a:avLst/>
          </a:prstGeom>
        </p:spPr>
      </p:pic>
      <p:sp>
        <p:nvSpPr>
          <p:cNvPr id="8" name="Plassholder for tekst 6">
            <a:extLst>
              <a:ext uri="{FF2B5EF4-FFF2-40B4-BE49-F238E27FC236}">
                <a16:creationId xmlns:a16="http://schemas.microsoft.com/office/drawing/2014/main" id="{09F5915E-1AC6-4A60-AE92-7B3B44C5795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28912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A0D545EC-635C-403C-971E-523F2472CF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28182"/>
            <a:ext cx="4547249" cy="137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788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2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D170480C-12DC-4E50-B59D-5DC82F09B7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2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8051" y="1262063"/>
            <a:ext cx="8879957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3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841C5F2E-501F-4EEE-A829-7888FDD94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03282" y="6261302"/>
            <a:ext cx="128295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9. jun 2021</a:t>
            </a:fld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EC04B56A-6285-4E14-AB26-D8F8AF17D9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" t="77754" r="57275" b="-902"/>
          <a:stretch/>
        </p:blipFill>
        <p:spPr>
          <a:xfrm>
            <a:off x="8555466" y="5220000"/>
            <a:ext cx="2771796" cy="1371487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98C91647-78AE-4107-B500-DD52966174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2" r="43416" b="23153"/>
          <a:stretch/>
        </p:blipFill>
        <p:spPr>
          <a:xfrm>
            <a:off x="8465925" y="829206"/>
            <a:ext cx="3726076" cy="4390795"/>
          </a:xfrm>
          <a:prstGeom prst="rect">
            <a:avLst/>
          </a:prstGeom>
        </p:spPr>
      </p:pic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id="{8D57E779-4ACD-4D82-AC26-FD122764CC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8230"/>
            <a:ext cx="5136285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3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9F0903F2-2BD7-4D2A-A01E-CBB944EA59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" y="5128181"/>
            <a:ext cx="4635619" cy="140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799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 userDrawn="1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2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3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51048940-5C9B-463A-9754-052F18F2A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2" y="1255713"/>
            <a:ext cx="9260608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03074" y="6261302"/>
            <a:ext cx="1383161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9. jun 2021</a:t>
            </a:fld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1CC78C74-428A-4A04-A421-A611CE5118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0" t="-1580" r="44011" b="7087"/>
          <a:stretch/>
        </p:blipFill>
        <p:spPr>
          <a:xfrm>
            <a:off x="7620002" y="-44489"/>
            <a:ext cx="4571998" cy="6946978"/>
          </a:xfrm>
          <a:prstGeom prst="rect">
            <a:avLst/>
          </a:prstGeom>
        </p:spPr>
      </p:pic>
      <p:sp>
        <p:nvSpPr>
          <p:cNvPr id="8" name="Plassholder for tekst 6">
            <a:extLst>
              <a:ext uri="{FF2B5EF4-FFF2-40B4-BE49-F238E27FC236}">
                <a16:creationId xmlns:a16="http://schemas.microsoft.com/office/drawing/2014/main" id="{008B8C2C-AF0F-4123-818B-F35C3BABE8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38230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6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963691A9-8075-4666-AF86-B992616D17A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35341"/>
            <a:ext cx="4461398" cy="135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521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64315CE-F722-474E-BD88-64FFBC8D5DBB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61" r:id="rId2"/>
    <p:sldLayoutId id="2147483666" r:id="rId3"/>
    <p:sldLayoutId id="2147483667" r:id="rId4"/>
    <p:sldLayoutId id="2147483669" r:id="rId5"/>
    <p:sldLayoutId id="2147483730" r:id="rId6"/>
    <p:sldLayoutId id="2147483727" r:id="rId7"/>
    <p:sldLayoutId id="2147483697" r:id="rId8"/>
    <p:sldLayoutId id="2147483681" r:id="rId9"/>
    <p:sldLayoutId id="2147483698" r:id="rId10"/>
    <p:sldLayoutId id="2147483763" r:id="rId11"/>
    <p:sldLayoutId id="2147483764" r:id="rId12"/>
    <p:sldLayoutId id="2147483664" r:id="rId13"/>
    <p:sldLayoutId id="2147483767" r:id="rId14"/>
    <p:sldLayoutId id="2147483713" r:id="rId15"/>
    <p:sldLayoutId id="2147483776" r:id="rId16"/>
    <p:sldLayoutId id="2147483775" r:id="rId17"/>
    <p:sldLayoutId id="2147483685" r:id="rId18"/>
    <p:sldLayoutId id="2147483714" r:id="rId19"/>
    <p:sldLayoutId id="2147483702" r:id="rId20"/>
    <p:sldLayoutId id="2147483774" r:id="rId21"/>
    <p:sldLayoutId id="2147483716" r:id="rId22"/>
    <p:sldLayoutId id="2147483707" r:id="rId23"/>
    <p:sldLayoutId id="2147483675" r:id="rId24"/>
    <p:sldLayoutId id="2147483706" r:id="rId25"/>
    <p:sldLayoutId id="2147483709" r:id="rId26"/>
    <p:sldLayoutId id="2147483711" r:id="rId27"/>
    <p:sldLayoutId id="2147483710" r:id="rId28"/>
    <p:sldLayoutId id="2147483712" r:id="rId29"/>
    <p:sldLayoutId id="2147483655" r:id="rId30"/>
    <p:sldLayoutId id="2147483736" r:id="rId31"/>
    <p:sldLayoutId id="2147483733" r:id="rId32"/>
    <p:sldLayoutId id="2147483768" r:id="rId33"/>
    <p:sldLayoutId id="2147483772" r:id="rId34"/>
    <p:sldLayoutId id="2147483773" r:id="rId35"/>
    <p:sldLayoutId id="2147483759" r:id="rId36"/>
    <p:sldLayoutId id="2147483758" r:id="rId37"/>
    <p:sldLayoutId id="2147483757" r:id="rId38"/>
    <p:sldLayoutId id="2147483746" r:id="rId39"/>
    <p:sldLayoutId id="2147483745" r:id="rId40"/>
    <p:sldLayoutId id="2147483752" r:id="rId41"/>
    <p:sldLayoutId id="2147483718" r:id="rId42"/>
    <p:sldLayoutId id="2147483719" r:id="rId43"/>
    <p:sldLayoutId id="2147483777" r:id="rId4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pos="257" userDrawn="1">
          <p15:clr>
            <a:srgbClr val="F26B43"/>
          </p15:clr>
        </p15:guide>
        <p15:guide id="3" pos="665" userDrawn="1">
          <p15:clr>
            <a:srgbClr val="547EBF"/>
          </p15:clr>
        </p15:guide>
        <p15:guide id="4" orient="horz" pos="3974" userDrawn="1">
          <p15:clr>
            <a:srgbClr val="547EBF"/>
          </p15:clr>
        </p15:guide>
        <p15:guide id="5" pos="7015" userDrawn="1">
          <p15:clr>
            <a:srgbClr val="547EBF"/>
          </p15:clr>
        </p15:guide>
        <p15:guide id="6" orient="horz" pos="232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pos="7106" userDrawn="1">
          <p15:clr>
            <a:srgbClr val="F26B43"/>
          </p15:clr>
        </p15:guide>
        <p15:guide id="9" pos="3840" userDrawn="1">
          <p15:clr>
            <a:srgbClr val="FDE53C"/>
          </p15:clr>
        </p15:guide>
        <p15:guide id="11" orient="horz" pos="55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pos="2774" userDrawn="1">
          <p15:clr>
            <a:srgbClr val="F26B43"/>
          </p15:clr>
        </p15:guide>
        <p15:guide id="14" pos="4906" userDrawn="1">
          <p15:clr>
            <a:srgbClr val="F26B43"/>
          </p15:clr>
        </p15:guide>
        <p15:guide id="15" orient="horz" pos="2092" userDrawn="1">
          <p15:clr>
            <a:srgbClr val="F26B43"/>
          </p15:clr>
        </p15:guide>
        <p15:guide id="16" orient="horz" pos="27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fif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18" Type="http://schemas.openxmlformats.org/officeDocument/2006/relationships/image" Target="../media/image60.png"/><Relationship Id="rId3" Type="http://schemas.openxmlformats.org/officeDocument/2006/relationships/image" Target="../media/image46.png"/><Relationship Id="rId21" Type="http://schemas.openxmlformats.org/officeDocument/2006/relationships/image" Target="../media/image63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59.png"/><Relationship Id="rId2" Type="http://schemas.openxmlformats.org/officeDocument/2006/relationships/image" Target="../media/image45.jpeg"/><Relationship Id="rId16" Type="http://schemas.openxmlformats.org/officeDocument/2006/relationships/image" Target="../media/image43.png"/><Relationship Id="rId20" Type="http://schemas.openxmlformats.org/officeDocument/2006/relationships/image" Target="../media/image6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jpe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19" Type="http://schemas.openxmlformats.org/officeDocument/2006/relationships/image" Target="../media/image61.png"/><Relationship Id="rId4" Type="http://schemas.openxmlformats.org/officeDocument/2006/relationships/image" Target="../media/image47.jpeg"/><Relationship Id="rId9" Type="http://schemas.openxmlformats.org/officeDocument/2006/relationships/image" Target="../media/image52.png"/><Relationship Id="rId14" Type="http://schemas.openxmlformats.org/officeDocument/2006/relationships/image" Target="../media/image57.png"/><Relationship Id="rId22" Type="http://schemas.openxmlformats.org/officeDocument/2006/relationships/image" Target="../media/image6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3" Type="http://schemas.openxmlformats.org/officeDocument/2006/relationships/image" Target="../media/image43.png"/><Relationship Id="rId7" Type="http://schemas.openxmlformats.org/officeDocument/2006/relationships/image" Target="../media/image41.png"/><Relationship Id="rId12" Type="http://schemas.openxmlformats.org/officeDocument/2006/relationships/image" Target="../media/image7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9.png"/><Relationship Id="rId11" Type="http://schemas.openxmlformats.org/officeDocument/2006/relationships/image" Target="../media/image70.jpeg"/><Relationship Id="rId5" Type="http://schemas.openxmlformats.org/officeDocument/2006/relationships/image" Target="../media/image58.png"/><Relationship Id="rId10" Type="http://schemas.openxmlformats.org/officeDocument/2006/relationships/image" Target="../media/image69.png"/><Relationship Id="rId4" Type="http://schemas.openxmlformats.org/officeDocument/2006/relationships/image" Target="../media/image66.png"/><Relationship Id="rId9" Type="http://schemas.openxmlformats.org/officeDocument/2006/relationships/image" Target="../media/image6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5.png"/><Relationship Id="rId5" Type="http://schemas.openxmlformats.org/officeDocument/2006/relationships/image" Target="../media/image59.png"/><Relationship Id="rId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6.png"/><Relationship Id="rId7" Type="http://schemas.openxmlformats.org/officeDocument/2006/relationships/image" Target="../media/image79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8.png"/><Relationship Id="rId5" Type="http://schemas.openxmlformats.org/officeDocument/2006/relationships/image" Target="../media/image55.png"/><Relationship Id="rId4" Type="http://schemas.openxmlformats.org/officeDocument/2006/relationships/image" Target="../media/image77.png"/><Relationship Id="rId9" Type="http://schemas.openxmlformats.org/officeDocument/2006/relationships/image" Target="../media/image8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DDA5349A-A45D-4507-B3CB-9FC7467381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9631" y="894229"/>
            <a:ext cx="9829799" cy="1969995"/>
          </a:xfrm>
        </p:spPr>
        <p:txBody>
          <a:bodyPr/>
          <a:lstStyle/>
          <a:p>
            <a:r>
              <a:rPr lang="nb-NO" dirty="0"/>
              <a:t>Barmarkskjøring</a:t>
            </a:r>
          </a:p>
        </p:txBody>
      </p:sp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8BAA8C27-1B89-4B44-868C-4FFEFD560A5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9. jun 2021</a:t>
            </a:fld>
            <a:endParaRPr lang="nb-NO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3CF7E885-9141-4679-982D-FBBAB14E52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67088" y="3583641"/>
            <a:ext cx="5128912" cy="1384329"/>
          </a:xfrm>
        </p:spPr>
        <p:txBody>
          <a:bodyPr/>
          <a:lstStyle/>
          <a:p>
            <a:r>
              <a:rPr lang="nb-NO" sz="2800" dirty="0" err="1"/>
              <a:t>Buorre</a:t>
            </a:r>
            <a:r>
              <a:rPr lang="nb-NO" sz="2800" dirty="0"/>
              <a:t> </a:t>
            </a:r>
            <a:r>
              <a:rPr lang="nb-NO" sz="2800" dirty="0" err="1"/>
              <a:t>iđit</a:t>
            </a:r>
            <a:r>
              <a:rPr lang="nb-NO" sz="2800" dirty="0"/>
              <a:t> ja bures </a:t>
            </a:r>
            <a:r>
              <a:rPr lang="nb-NO" sz="2800" dirty="0" err="1"/>
              <a:t>boahtin</a:t>
            </a:r>
            <a:endParaRPr lang="nb-NO" sz="2800" dirty="0"/>
          </a:p>
          <a:p>
            <a:r>
              <a:rPr lang="nb-NO" sz="2800" dirty="0"/>
              <a:t>God morgen og velkommen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60127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26234F17-A0EC-496A-A888-43D20B9B9F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1649506"/>
            <a:ext cx="5040306" cy="465921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u="sng" dirty="0"/>
              <a:t>Terrengskader. </a:t>
            </a:r>
            <a:br>
              <a:rPr lang="nb-NO" u="sng" dirty="0"/>
            </a:br>
            <a:endParaRPr lang="nb-NO" u="sng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Permanente skader og sår i naturen.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Utmarka er særlig sårbart på våren fordi bakken er våt etter snøsmelting.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Dersom ting kan fraktes på vinteren så skal det gjøres. Dårlig planlegning er ikke en unnskyldning. </a:t>
            </a:r>
            <a:br>
              <a:rPr lang="nb-NO" dirty="0"/>
            </a:br>
            <a:br>
              <a:rPr lang="nb-NO" dirty="0"/>
            </a:br>
            <a:endParaRPr lang="nb-NO" dirty="0"/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5287790C-D4CD-4C14-9333-442E466F4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448236"/>
            <a:ext cx="5040306" cy="708211"/>
          </a:xfrm>
        </p:spPr>
        <p:txBody>
          <a:bodyPr/>
          <a:lstStyle/>
          <a:p>
            <a:r>
              <a:rPr lang="nb-NO" dirty="0"/>
              <a:t>Strengere på barmark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6AF7A019-4A82-49CA-BC42-17B333D043B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8" name="Plassholder for bilde 8" descr="Et bilde som inneholder gress, utendørs, natur, sti&#10;&#10;Automatisk generert beskrivelse">
            <a:extLst>
              <a:ext uri="{FF2B5EF4-FFF2-40B4-BE49-F238E27FC236}">
                <a16:creationId xmlns:a16="http://schemas.microsoft.com/office/drawing/2014/main" id="{295122B2-DA2A-4344-AEC9-B4A5CABEBAD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6" r="27056"/>
          <a:stretch>
            <a:fillRect/>
          </a:stretch>
        </p:blipFill>
        <p:spPr>
          <a:xfrm>
            <a:off x="0" y="0"/>
            <a:ext cx="5551488" cy="6800850"/>
          </a:xfrm>
        </p:spPr>
      </p:pic>
    </p:spTree>
    <p:extLst>
      <p:ext uri="{BB962C8B-B14F-4D97-AF65-F5344CB8AC3E}">
        <p14:creationId xmlns:p14="http://schemas.microsoft.com/office/powerpoint/2010/main" val="244038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73739315-19F3-43AB-95A1-88B8FDB67F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1436914"/>
            <a:ext cx="5040306" cy="4871812"/>
          </a:xfrm>
        </p:spPr>
        <p:txBody>
          <a:bodyPr/>
          <a:lstStyle/>
          <a:p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Et kjørespor kan generere mye ekstra kjøring.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Vær obs på presedensvirkninger i saksbehandlingen. </a:t>
            </a:r>
          </a:p>
          <a:p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«Private kan ikke ulovlig anlegge vei i utmark, slik at veien dermed skal anses å være «opparbeidet» til kjøring i utmark». – Alta tingrett 2021</a:t>
            </a:r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1C37E990-D715-49ED-BD0D-22925685F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549275"/>
            <a:ext cx="5040306" cy="645044"/>
          </a:xfrm>
        </p:spPr>
        <p:txBody>
          <a:bodyPr/>
          <a:lstStyle/>
          <a:p>
            <a:r>
              <a:rPr lang="nb-NO" dirty="0"/>
              <a:t>Sti som blir kjørespor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C2A2C996-5E6A-4480-9F8E-A5858C48A7E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309684F2-CA54-4B69-AFCC-6D7617DC04DE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72" r="30972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000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9AAEEE5C-CB6D-4ADF-A30E-4F0C37E141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2196354"/>
            <a:ext cx="5040306" cy="4112372"/>
          </a:xfrm>
        </p:spPr>
        <p:txBody>
          <a:bodyPr/>
          <a:lstStyle/>
          <a:p>
            <a:r>
              <a:rPr lang="nb-NO" dirty="0"/>
              <a:t>Barmarkløyper i 9 kommuner </a:t>
            </a:r>
            <a:br>
              <a:rPr lang="nb-NO" dirty="0"/>
            </a:br>
            <a:r>
              <a:rPr lang="nb-NO" dirty="0"/>
              <a:t>Omtrent 770km med løype</a:t>
            </a:r>
            <a:br>
              <a:rPr lang="nb-NO" dirty="0"/>
            </a:br>
            <a:r>
              <a:rPr lang="nb-NO" dirty="0"/>
              <a:t>(Åpner tidligst 1. juli hvert år)</a:t>
            </a:r>
            <a:br>
              <a:rPr lang="nb-NO" dirty="0"/>
            </a:br>
            <a:endParaRPr lang="nb-NO" dirty="0"/>
          </a:p>
          <a:p>
            <a:r>
              <a:rPr lang="nb-NO" dirty="0"/>
              <a:t>Elgjakt - etablering av jaktleir</a:t>
            </a:r>
          </a:p>
          <a:p>
            <a:endParaRPr lang="nb-NO" dirty="0"/>
          </a:p>
          <a:p>
            <a:r>
              <a:rPr lang="nb-NO" dirty="0"/>
              <a:t>Motorferdselsforbud 5. mai til 30. juni (Nord-Troms og Finnmark)</a:t>
            </a:r>
          </a:p>
          <a:p>
            <a:endParaRPr lang="nb-NO" dirty="0"/>
          </a:p>
          <a:p>
            <a:r>
              <a:rPr lang="nb-NO" dirty="0"/>
              <a:t>FEFO forvalter 95 % av arealet i Finnmark</a:t>
            </a:r>
            <a:br>
              <a:rPr lang="nb-NO" dirty="0"/>
            </a:br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57AFA43-2144-41D9-A687-090EAFAC9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138518"/>
            <a:ext cx="5612026" cy="753035"/>
          </a:xfrm>
        </p:spPr>
        <p:txBody>
          <a:bodyPr/>
          <a:lstStyle/>
          <a:p>
            <a:r>
              <a:rPr lang="nb-NO" dirty="0"/>
              <a:t>Finnmark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8BE37A0E-7CA2-41C1-BF9A-56AFD07EA9E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Flere opparbeidede veier</a:t>
            </a:r>
          </a:p>
        </p:txBody>
      </p:sp>
      <p:pic>
        <p:nvPicPr>
          <p:cNvPr id="1028" name="Picture 4" descr="Finnmark fylke - Allkunne">
            <a:extLst>
              <a:ext uri="{FF2B5EF4-FFF2-40B4-BE49-F238E27FC236}">
                <a16:creationId xmlns:a16="http://schemas.microsoft.com/office/drawing/2014/main" id="{E2F76B35-C090-4DB7-819D-A0725BEF5621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18" r="2491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449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45FFE031-1564-4030-A087-E1F7B1AA35E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1912776"/>
            <a:ext cx="5040306" cy="4395949"/>
          </a:xfrm>
        </p:spPr>
        <p:txBody>
          <a:bodyPr/>
          <a:lstStyle/>
          <a:p>
            <a:br>
              <a:rPr lang="nb-NO" dirty="0"/>
            </a:br>
            <a:r>
              <a:rPr lang="nb-NO" dirty="0"/>
              <a:t>Kommunen har anledning til å gi dispensasjoner hele året</a:t>
            </a:r>
            <a:br>
              <a:rPr lang="nb-NO" dirty="0"/>
            </a:br>
            <a:endParaRPr lang="nb-NO" dirty="0"/>
          </a:p>
          <a:p>
            <a:r>
              <a:rPr lang="nb-NO" dirty="0"/>
              <a:t>Elgjaktfelt ligger nærmere bilvei.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Mye privat eiendom som begrenser kjøring.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Geografien med høye fjell og bratte daler begrenser en del kjøring.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C77429FD-36EA-42F4-979B-42C8858B5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054360"/>
            <a:ext cx="5040306" cy="681134"/>
          </a:xfrm>
        </p:spPr>
        <p:txBody>
          <a:bodyPr/>
          <a:lstStyle/>
          <a:p>
            <a:r>
              <a:rPr lang="nb-NO" dirty="0"/>
              <a:t>Troms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45E928C-5AC9-4BC1-BEF1-A90EE704186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122" name="Picture 2" descr="Troms fylke - Allkunne">
            <a:extLst>
              <a:ext uri="{FF2B5EF4-FFF2-40B4-BE49-F238E27FC236}">
                <a16:creationId xmlns:a16="http://schemas.microsoft.com/office/drawing/2014/main" id="{09F01250-CA27-479C-A625-E0F068CCDBF7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18" r="2491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37479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0161179C-1A17-4B8F-AADA-39CCEA11D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Oppsummertforedrag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0880169C-0847-45F1-8197-226CA18AE9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dirty="0"/>
              <a:t>Status på barmarkskjøretøy – økende</a:t>
            </a:r>
          </a:p>
          <a:p>
            <a:r>
              <a:rPr lang="nb-NO" dirty="0"/>
              <a:t>Direktehjemlene – lovens § 4 og forskriftens § 2</a:t>
            </a:r>
          </a:p>
          <a:p>
            <a:r>
              <a:rPr lang="nb-NO" dirty="0"/>
              <a:t>Vei eller utmark? – Opparbeidet og kan kjøres på med bil</a:t>
            </a:r>
          </a:p>
          <a:p>
            <a:r>
              <a:rPr lang="nb-NO" dirty="0"/>
              <a:t>Dispensasjonshjemler – lovens § 6, forskriftens § 5a og § 6</a:t>
            </a:r>
          </a:p>
          <a:p>
            <a:r>
              <a:rPr lang="nb-NO" dirty="0"/>
              <a:t>Sjekkliste for saksbehandling – fem punkter</a:t>
            </a:r>
          </a:p>
          <a:p>
            <a:r>
              <a:rPr lang="nb-NO" dirty="0"/>
              <a:t>Strengere på barmark = Terrengskader</a:t>
            </a:r>
          </a:p>
          <a:p>
            <a:r>
              <a:rPr lang="nb-NO" dirty="0"/>
              <a:t>Et spor kan genererer mye kjøring</a:t>
            </a:r>
          </a:p>
          <a:p>
            <a:r>
              <a:rPr lang="nb-NO" dirty="0"/>
              <a:t>Forskjeller mellom Troms og Finnmark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43349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450AEC1-9E13-4620-B8FD-500DA23C70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9834" y="3913923"/>
            <a:ext cx="3443892" cy="539872"/>
          </a:xfrm>
        </p:spPr>
        <p:txBody>
          <a:bodyPr/>
          <a:lstStyle/>
          <a:p>
            <a:r>
              <a:rPr lang="nb-NO" dirty="0"/>
              <a:t>Jurist ved Miljøavdelingen hos Statsforvalteren i Troms og Finnmark – Kontorsted Vadsø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D6C40DF4-CCB1-4C74-BF57-728D4FCC18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b-NO" dirty="0"/>
              <a:t>Takk for meg!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Neste foredragsholder:</a:t>
            </a:r>
            <a:br>
              <a:rPr lang="nb-NO" dirty="0"/>
            </a:br>
            <a:br>
              <a:rPr lang="nb-NO" dirty="0"/>
            </a:br>
            <a:r>
              <a:rPr lang="nb-NO" dirty="0"/>
              <a:t>Pål Foss Digre i Miljødirektoratet</a:t>
            </a:r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08D76458-CC01-4F23-A1F2-76BB9BF250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dirty="0"/>
              <a:t>Lise Sundelin </a:t>
            </a:r>
          </a:p>
        </p:txBody>
      </p:sp>
    </p:spTree>
    <p:extLst>
      <p:ext uri="{BB962C8B-B14F-4D97-AF65-F5344CB8AC3E}">
        <p14:creationId xmlns:p14="http://schemas.microsoft.com/office/powerpoint/2010/main" val="478484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D9516E5D-E27C-4084-A321-E31786B34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2265830"/>
            <a:ext cx="5040306" cy="404289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Kamera og mikrofoner av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Dette kurset filmes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Spørsmål stilles i chat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Delen hvor spørsmål stilles og svares klippes bort fra filmen</a:t>
            </a:r>
          </a:p>
          <a:p>
            <a:endParaRPr lang="nb-NO" dirty="0"/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8B041CF1-BAA8-4795-BDE8-802E9146CE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B6FBA775-FBE3-4DB5-9EEF-54F4A5574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048872"/>
            <a:ext cx="5040306" cy="921122"/>
          </a:xfrm>
        </p:spPr>
        <p:txBody>
          <a:bodyPr/>
          <a:lstStyle/>
          <a:p>
            <a:r>
              <a:rPr lang="nb-NO" dirty="0"/>
              <a:t>Teknisk informasjon</a:t>
            </a: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36B55A57-069D-4B4C-83B7-00FF65564F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 err="1"/>
              <a:t>Báhccavuona</a:t>
            </a:r>
            <a:r>
              <a:rPr lang="nb-NO" dirty="0"/>
              <a:t> </a:t>
            </a:r>
            <a:r>
              <a:rPr lang="nb-NO" dirty="0" err="1"/>
              <a:t>suohkan</a:t>
            </a:r>
            <a:r>
              <a:rPr lang="nb-NO" dirty="0"/>
              <a:t>/ Balsfjord kommune, Lise Sundelin </a:t>
            </a:r>
          </a:p>
        </p:txBody>
      </p:sp>
      <p:pic>
        <p:nvPicPr>
          <p:cNvPr id="9" name="Plassholder for bilde 19" descr="Et bilde som inneholder gress, himmel, utendørs, fjell&#10;&#10;Automatisk generert beskrivelse">
            <a:extLst>
              <a:ext uri="{FF2B5EF4-FFF2-40B4-BE49-F238E27FC236}">
                <a16:creationId xmlns:a16="http://schemas.microsoft.com/office/drawing/2014/main" id="{EBE3A20D-7501-47A9-8340-42C8DB7B5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1" b="4061"/>
          <a:stretch>
            <a:fillRect/>
          </a:stretch>
        </p:blipFill>
        <p:spPr>
          <a:xfrm>
            <a:off x="-1" y="0"/>
            <a:ext cx="5552141" cy="68001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357545B4-C97E-4266-9D8D-6C30CDE1A7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1251" y="5545699"/>
            <a:ext cx="5753903" cy="676369"/>
          </a:xfrm>
          <a:prstGeom prst="rect">
            <a:avLst/>
          </a:prstGeom>
        </p:spPr>
      </p:pic>
      <p:cxnSp>
        <p:nvCxnSpPr>
          <p:cNvPr id="11" name="Rett pilkobling 10">
            <a:extLst>
              <a:ext uri="{FF2B5EF4-FFF2-40B4-BE49-F238E27FC236}">
                <a16:creationId xmlns:a16="http://schemas.microsoft.com/office/drawing/2014/main" id="{31F2DF76-4D4A-4D54-AE54-78C8202F9DD3}"/>
              </a:ext>
            </a:extLst>
          </p:cNvPr>
          <p:cNvCxnSpPr>
            <a:cxnSpLocks/>
          </p:cNvCxnSpPr>
          <p:nvPr/>
        </p:nvCxnSpPr>
        <p:spPr>
          <a:xfrm flipH="1">
            <a:off x="7247866" y="5004435"/>
            <a:ext cx="2736573" cy="698458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llipse 12">
            <a:extLst>
              <a:ext uri="{FF2B5EF4-FFF2-40B4-BE49-F238E27FC236}">
                <a16:creationId xmlns:a16="http://schemas.microsoft.com/office/drawing/2014/main" id="{11C0FF10-E17A-4DAA-8754-C23DB6EE336F}"/>
              </a:ext>
            </a:extLst>
          </p:cNvPr>
          <p:cNvSpPr/>
          <p:nvPr/>
        </p:nvSpPr>
        <p:spPr>
          <a:xfrm>
            <a:off x="6575496" y="5592335"/>
            <a:ext cx="596349" cy="583096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858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5DF28492-AC40-4AC7-9E49-9C8B912D35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57541" y="1776046"/>
            <a:ext cx="10078772" cy="4533201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nb-NO" dirty="0"/>
              <a:t>09.00 – 09.25: Adgang til barmarkskjøring i loven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dirty="0"/>
              <a:t>09.25 – 09.45: Klagesaker på barmark v/ Miljødirektoratet</a:t>
            </a:r>
            <a:br>
              <a:rPr lang="nb-NO" dirty="0"/>
            </a:br>
            <a:r>
              <a:rPr lang="nb-NO" dirty="0"/>
              <a:t>09.45 – 10.05: Spørsmål</a:t>
            </a:r>
            <a:br>
              <a:rPr lang="nb-NO" dirty="0"/>
            </a:br>
            <a:r>
              <a:rPr lang="nb-NO" b="1" dirty="0"/>
              <a:t>10.05 – 10.15: Pause</a:t>
            </a:r>
            <a:br>
              <a:rPr lang="nb-NO" dirty="0"/>
            </a:br>
            <a:r>
              <a:rPr lang="nb-NO" dirty="0"/>
              <a:t>10.15 - 10.30: Rapport fra oppsynsmyndighetene - Finnmark</a:t>
            </a:r>
            <a:br>
              <a:rPr lang="nb-NO" dirty="0"/>
            </a:br>
            <a:r>
              <a:rPr lang="nb-NO" dirty="0"/>
              <a:t>10.30 – 10.45: Rapport fra oppsynsmyndighetene  - Troms</a:t>
            </a:r>
            <a:br>
              <a:rPr lang="nb-NO" dirty="0"/>
            </a:br>
            <a:r>
              <a:rPr lang="nb-NO" dirty="0"/>
              <a:t>10.45 – 10.55: Spørsmål</a:t>
            </a:r>
            <a:br>
              <a:rPr lang="nb-NO" dirty="0"/>
            </a:br>
            <a:r>
              <a:rPr lang="nb-NO" dirty="0"/>
              <a:t>10.55 – 11.00: Avrunding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FEECF09D-25AC-4863-9A06-6F7555BBE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548753"/>
            <a:ext cx="10080625" cy="989901"/>
          </a:xfrm>
        </p:spPr>
        <p:txBody>
          <a:bodyPr/>
          <a:lstStyle/>
          <a:p>
            <a:r>
              <a:rPr lang="nb-NO" dirty="0"/>
              <a:t>Agenda for dagen</a:t>
            </a:r>
          </a:p>
        </p:txBody>
      </p:sp>
    </p:spTree>
    <p:extLst>
      <p:ext uri="{BB962C8B-B14F-4D97-AF65-F5344CB8AC3E}">
        <p14:creationId xmlns:p14="http://schemas.microsoft.com/office/powerpoint/2010/main" val="1415564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C324025B-4A1A-480C-A24E-DEDD0215B7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2417886"/>
            <a:ext cx="5040306" cy="38908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Det finnes flere ulike barmarkskjøretøy som gjør det vanskelig å føre statistikk.</a:t>
            </a:r>
          </a:p>
          <a:p>
            <a:r>
              <a:rPr lang="nb-NO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ATV har de siste årene blitt «allemannseie».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Antall kjøretøy øker med økt personøkonomi</a:t>
            </a:r>
          </a:p>
        </p:txBody>
      </p:sp>
      <p:pic>
        <p:nvPicPr>
          <p:cNvPr id="9" name="Plassholder for bilde 8" descr="Et bilde som inneholder gress, utendørs, himmel, skitt&#10;&#10;Automatisk generert beskrivelse">
            <a:extLst>
              <a:ext uri="{FF2B5EF4-FFF2-40B4-BE49-F238E27FC236}">
                <a16:creationId xmlns:a16="http://schemas.microsoft.com/office/drawing/2014/main" id="{5194E985-3238-440A-8A9B-C399498911E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1" b="4061"/>
          <a:stretch>
            <a:fillRect/>
          </a:stretch>
        </p:blipFill>
        <p:spPr/>
      </p:pic>
      <p:sp>
        <p:nvSpPr>
          <p:cNvPr id="4" name="Tittel 3">
            <a:extLst>
              <a:ext uri="{FF2B5EF4-FFF2-40B4-BE49-F238E27FC236}">
                <a16:creationId xmlns:a16="http://schemas.microsoft.com/office/drawing/2014/main" id="{FEF16BF5-4ED9-4049-A946-C1D8B5204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091683"/>
            <a:ext cx="5552140" cy="923730"/>
          </a:xfrm>
        </p:spPr>
        <p:txBody>
          <a:bodyPr/>
          <a:lstStyle/>
          <a:p>
            <a:r>
              <a:rPr lang="nb-NO" dirty="0"/>
              <a:t>Barmarkskjøring status?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44B66ADE-12A0-4D31-9A01-5D96804CC04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 err="1"/>
              <a:t>Báhccavuona</a:t>
            </a:r>
            <a:r>
              <a:rPr lang="nb-NO" dirty="0"/>
              <a:t> </a:t>
            </a:r>
            <a:r>
              <a:rPr lang="nb-NO" dirty="0" err="1"/>
              <a:t>suohkan</a:t>
            </a:r>
            <a:r>
              <a:rPr lang="nb-NO" dirty="0"/>
              <a:t>/ Balsfjord kommune, Lise Sundelin </a:t>
            </a:r>
          </a:p>
        </p:txBody>
      </p:sp>
      <p:pic>
        <p:nvPicPr>
          <p:cNvPr id="6" name="Bilde 5" descr="Et bilde som inneholder motorsykkel, sykkel, parkert&#10;&#10;Automatisk generert beskrivelse">
            <a:extLst>
              <a:ext uri="{FF2B5EF4-FFF2-40B4-BE49-F238E27FC236}">
                <a16:creationId xmlns:a16="http://schemas.microsoft.com/office/drawing/2014/main" id="{2C755B16-D948-4B2F-AFA7-E8F3922E78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782" y="486739"/>
            <a:ext cx="1645214" cy="965741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FF193ED0-2781-4F61-8DF9-C15A6CFFCD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622" y="1939220"/>
            <a:ext cx="2131537" cy="1499971"/>
          </a:xfrm>
          <a:prstGeom prst="rect">
            <a:avLst/>
          </a:prstGeom>
        </p:spPr>
      </p:pic>
      <p:pic>
        <p:nvPicPr>
          <p:cNvPr id="10" name="Bilde 9" descr="Et bilde som inneholder bilvei, bil, blå&#10;&#10;Automatisk generert beskrivelse">
            <a:extLst>
              <a:ext uri="{FF2B5EF4-FFF2-40B4-BE49-F238E27FC236}">
                <a16:creationId xmlns:a16="http://schemas.microsoft.com/office/drawing/2014/main" id="{3C9DC0EA-F02D-44E0-B89D-7984D26A60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622" y="3763811"/>
            <a:ext cx="2131537" cy="1198989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C7044F40-6FCF-4899-9635-75B85978C2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506" y="5397566"/>
            <a:ext cx="1909767" cy="119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940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799415D-82E7-4859-A01F-BA53FD250F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57541" y="1464838"/>
            <a:ext cx="4889693" cy="4844409"/>
          </a:xfrm>
        </p:spPr>
        <p:txBody>
          <a:bodyPr/>
          <a:lstStyle/>
          <a:p>
            <a:pPr algn="ctr"/>
            <a:r>
              <a:rPr lang="nb-NO" sz="2800" b="1" u="sng" dirty="0"/>
              <a:t>Motorferdselsloven § 4</a:t>
            </a:r>
            <a:br>
              <a:rPr lang="nb-NO" b="1" u="sng" dirty="0"/>
            </a:br>
            <a:r>
              <a:rPr lang="nb-NO" sz="2000" b="1" dirty="0">
                <a:solidFill>
                  <a:srgbClr val="FF0000"/>
                </a:solidFill>
              </a:rPr>
              <a:t>All motorferdsel</a:t>
            </a:r>
          </a:p>
          <a:p>
            <a:endParaRPr lang="nb-NO" b="1" u="sng" dirty="0"/>
          </a:p>
          <a:p>
            <a:endParaRPr lang="nb-NO" b="1" u="sng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1E32D378-8F88-4E57-BB9D-A9BE3C8A50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44768" y="1458650"/>
            <a:ext cx="4881551" cy="4844409"/>
          </a:xfrm>
        </p:spPr>
        <p:txBody>
          <a:bodyPr/>
          <a:lstStyle/>
          <a:p>
            <a:pPr marL="0" indent="0" algn="ctr">
              <a:buNone/>
            </a:pPr>
            <a:r>
              <a:rPr lang="nb-NO" dirty="0"/>
              <a:t> </a:t>
            </a:r>
            <a:r>
              <a:rPr lang="nb-NO" sz="2800" b="1" u="sng" dirty="0"/>
              <a:t>Nasjonal forskrift § 2</a:t>
            </a:r>
            <a:br>
              <a:rPr lang="nb-NO" b="1" u="sng" dirty="0"/>
            </a:br>
            <a:r>
              <a:rPr lang="nb-NO" sz="2000" b="1" dirty="0">
                <a:solidFill>
                  <a:srgbClr val="FF0000"/>
                </a:solidFill>
              </a:rPr>
              <a:t>Kun motorkjøretøy</a:t>
            </a:r>
          </a:p>
        </p:txBody>
      </p:sp>
      <p:sp>
        <p:nvSpPr>
          <p:cNvPr id="10" name="Tittel 9">
            <a:extLst>
              <a:ext uri="{FF2B5EF4-FFF2-40B4-BE49-F238E27FC236}">
                <a16:creationId xmlns:a16="http://schemas.microsoft.com/office/drawing/2014/main" id="{6C32A278-ABA3-4415-9DC7-F329A9432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154032"/>
            <a:ext cx="10080625" cy="980290"/>
          </a:xfrm>
        </p:spPr>
        <p:txBody>
          <a:bodyPr/>
          <a:lstStyle/>
          <a:p>
            <a:r>
              <a:rPr lang="nb-NO" dirty="0"/>
              <a:t>Direktehjemler - barmark</a:t>
            </a:r>
          </a:p>
        </p:txBody>
      </p: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593C5050-F9AA-49BE-87B6-77452BCAECB0}"/>
              </a:ext>
            </a:extLst>
          </p:cNvPr>
          <p:cNvCxnSpPr>
            <a:cxnSpLocks/>
          </p:cNvCxnSpPr>
          <p:nvPr/>
        </p:nvCxnSpPr>
        <p:spPr>
          <a:xfrm flipH="1">
            <a:off x="6096001" y="1536638"/>
            <a:ext cx="21809" cy="5321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9B298C56-4197-4CC7-8849-FD527FE72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11" y="3434459"/>
            <a:ext cx="1072665" cy="107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tar of Life – Wikipedia">
            <a:extLst>
              <a:ext uri="{FF2B5EF4-FFF2-40B4-BE49-F238E27FC236}">
                <a16:creationId xmlns:a16="http://schemas.microsoft.com/office/drawing/2014/main" id="{BEF9F4AF-3888-4247-867F-C5190E64B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92" y="4450191"/>
            <a:ext cx="899970" cy="87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Nødsentral Brann - Hovedportal">
            <a:extLst>
              <a:ext uri="{FF2B5EF4-FFF2-40B4-BE49-F238E27FC236}">
                <a16:creationId xmlns:a16="http://schemas.microsoft.com/office/drawing/2014/main" id="{FD7F45BD-7F8B-4C9C-BC74-DFEC6CC54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597" y="3791629"/>
            <a:ext cx="1274885" cy="871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8.4 Lov om statlig naturoppsyn – og om Statens Naturoppsyn (SNO) — Håndbok  for fjellstyrer">
            <a:extLst>
              <a:ext uri="{FF2B5EF4-FFF2-40B4-BE49-F238E27FC236}">
                <a16:creationId xmlns:a16="http://schemas.microsoft.com/office/drawing/2014/main" id="{65341DCA-5C8B-4171-9812-EAD216F5E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68" y="5426885"/>
            <a:ext cx="752752" cy="1277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Bilde 13" descr="Et bilde som inneholder pattedyr, rådyr, ku&#10;&#10;Automatisk generert beskrivelse">
            <a:extLst>
              <a:ext uri="{FF2B5EF4-FFF2-40B4-BE49-F238E27FC236}">
                <a16:creationId xmlns:a16="http://schemas.microsoft.com/office/drawing/2014/main" id="{5F9BD7A1-E807-4EA8-9292-938C64B767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491" y="4281247"/>
            <a:ext cx="1445741" cy="1295143"/>
          </a:xfrm>
          <a:prstGeom prst="rect">
            <a:avLst/>
          </a:prstGeom>
        </p:spPr>
      </p:pic>
      <p:pic>
        <p:nvPicPr>
          <p:cNvPr id="16" name="Bilde 15" descr="Et bilde som inneholder stående, sauer, pattedyr&#10;&#10;Automatisk generert beskrivelse">
            <a:extLst>
              <a:ext uri="{FF2B5EF4-FFF2-40B4-BE49-F238E27FC236}">
                <a16:creationId xmlns:a16="http://schemas.microsoft.com/office/drawing/2014/main" id="{5C5AC0A8-A88C-4E3B-BC8A-69E9DBB90B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213" y="4397430"/>
            <a:ext cx="1274885" cy="1274885"/>
          </a:xfrm>
          <a:prstGeom prst="rect">
            <a:avLst/>
          </a:prstGeom>
        </p:spPr>
      </p:pic>
      <p:pic>
        <p:nvPicPr>
          <p:cNvPr id="18" name="Bilde 17" descr="Et bilde som inneholder plante, tre, vektorgrafikk, flagg&#10;&#10;Automatisk generert beskrivelse">
            <a:extLst>
              <a:ext uri="{FF2B5EF4-FFF2-40B4-BE49-F238E27FC236}">
                <a16:creationId xmlns:a16="http://schemas.microsoft.com/office/drawing/2014/main" id="{8A7DCBAF-CEA8-4C8E-ABC7-9D81725E70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560" y="3956224"/>
            <a:ext cx="1072665" cy="987933"/>
          </a:xfrm>
          <a:prstGeom prst="rect">
            <a:avLst/>
          </a:prstGeom>
        </p:spPr>
      </p:pic>
      <p:pic>
        <p:nvPicPr>
          <p:cNvPr id="1036" name="Picture 12" descr="Forsvaret">
            <a:extLst>
              <a:ext uri="{FF2B5EF4-FFF2-40B4-BE49-F238E27FC236}">
                <a16:creationId xmlns:a16="http://schemas.microsoft.com/office/drawing/2014/main" id="{1A686CF4-C540-485D-93AB-24149EFE7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646" y="5672315"/>
            <a:ext cx="930429" cy="909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6E303D6D-BA3D-41E8-B723-280C6BF282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834" y="5212065"/>
            <a:ext cx="1058175" cy="1059166"/>
          </a:xfrm>
          <a:prstGeom prst="rect">
            <a:avLst/>
          </a:prstGeom>
        </p:spPr>
      </p:pic>
      <p:pic>
        <p:nvPicPr>
          <p:cNvPr id="22" name="Bilde 21">
            <a:extLst>
              <a:ext uri="{FF2B5EF4-FFF2-40B4-BE49-F238E27FC236}">
                <a16:creationId xmlns:a16="http://schemas.microsoft.com/office/drawing/2014/main" id="{525F1633-0457-48AC-8AB0-CD19DEC63A8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240" y="5650087"/>
            <a:ext cx="1501957" cy="1047850"/>
          </a:xfrm>
          <a:prstGeom prst="rect">
            <a:avLst/>
          </a:prstGeom>
        </p:spPr>
      </p:pic>
      <p:pic>
        <p:nvPicPr>
          <p:cNvPr id="24" name="Bilde 23" descr="Et bilde som inneholder pattedyr, stående, ku, mørk&#10;&#10;Automatisk generert beskrivelse">
            <a:extLst>
              <a:ext uri="{FF2B5EF4-FFF2-40B4-BE49-F238E27FC236}">
                <a16:creationId xmlns:a16="http://schemas.microsoft.com/office/drawing/2014/main" id="{6B4CDEF0-9C14-4A8B-9F2E-13554CE7EDE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454" y="5034872"/>
            <a:ext cx="1479643" cy="1128282"/>
          </a:xfrm>
          <a:prstGeom prst="rect">
            <a:avLst/>
          </a:prstGeom>
        </p:spPr>
      </p:pic>
      <p:pic>
        <p:nvPicPr>
          <p:cNvPr id="26" name="Bilde 25">
            <a:extLst>
              <a:ext uri="{FF2B5EF4-FFF2-40B4-BE49-F238E27FC236}">
                <a16:creationId xmlns:a16="http://schemas.microsoft.com/office/drawing/2014/main" id="{5BC5CC71-6D6C-4BE7-9793-F7F07E74831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19" y="3260307"/>
            <a:ext cx="1150305" cy="2041879"/>
          </a:xfrm>
          <a:prstGeom prst="rect">
            <a:avLst/>
          </a:prstGeom>
        </p:spPr>
      </p:pic>
      <p:pic>
        <p:nvPicPr>
          <p:cNvPr id="33" name="Bilde 32" descr="Et bilde som inneholder helikopter, insekt, luftfartøy&#10;&#10;Automatisk generert beskrivelse">
            <a:extLst>
              <a:ext uri="{FF2B5EF4-FFF2-40B4-BE49-F238E27FC236}">
                <a16:creationId xmlns:a16="http://schemas.microsoft.com/office/drawing/2014/main" id="{F10F07F3-588F-4F7E-941B-213FCC6B38C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260" y="1987508"/>
            <a:ext cx="766991" cy="801428"/>
          </a:xfrm>
          <a:prstGeom prst="rect">
            <a:avLst/>
          </a:prstGeom>
        </p:spPr>
      </p:pic>
      <p:pic>
        <p:nvPicPr>
          <p:cNvPr id="35" name="Bilde 34" descr="Et bilde som inneholder mørk&#10;&#10;Automatisk generert beskrivelse">
            <a:extLst>
              <a:ext uri="{FF2B5EF4-FFF2-40B4-BE49-F238E27FC236}">
                <a16:creationId xmlns:a16="http://schemas.microsoft.com/office/drawing/2014/main" id="{056D5A2B-C485-495A-A87F-E5BB0A45683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453" y="2280397"/>
            <a:ext cx="1010576" cy="597974"/>
          </a:xfrm>
          <a:prstGeom prst="rect">
            <a:avLst/>
          </a:prstGeom>
        </p:spPr>
      </p:pic>
      <p:pic>
        <p:nvPicPr>
          <p:cNvPr id="38" name="Bilde 37" descr="Et bilde som inneholder bilvei, bil, blå&#10;&#10;Automatisk generert beskrivelse">
            <a:extLst>
              <a:ext uri="{FF2B5EF4-FFF2-40B4-BE49-F238E27FC236}">
                <a16:creationId xmlns:a16="http://schemas.microsoft.com/office/drawing/2014/main" id="{368FD368-6126-4445-8ED3-8FECB6151A4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075" y="2412030"/>
            <a:ext cx="1385609" cy="779405"/>
          </a:xfrm>
          <a:prstGeom prst="rect">
            <a:avLst/>
          </a:prstGeom>
        </p:spPr>
      </p:pic>
      <p:pic>
        <p:nvPicPr>
          <p:cNvPr id="39" name="Bilde 38" descr="Et bilde som inneholder militære kjøretøy&#10;&#10;Automatisk generert beskrivelse">
            <a:extLst>
              <a:ext uri="{FF2B5EF4-FFF2-40B4-BE49-F238E27FC236}">
                <a16:creationId xmlns:a16="http://schemas.microsoft.com/office/drawing/2014/main" id="{204580BA-D97A-4D19-8B08-6D929E863D4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684" y="2412030"/>
            <a:ext cx="873897" cy="705331"/>
          </a:xfrm>
          <a:prstGeom prst="rect">
            <a:avLst/>
          </a:prstGeom>
        </p:spPr>
      </p:pic>
      <p:sp>
        <p:nvSpPr>
          <p:cNvPr id="32" name="Plusstegn 31">
            <a:extLst>
              <a:ext uri="{FF2B5EF4-FFF2-40B4-BE49-F238E27FC236}">
                <a16:creationId xmlns:a16="http://schemas.microsoft.com/office/drawing/2014/main" id="{92F086E6-43BC-412F-AC9F-7F9FAC0222A2}"/>
              </a:ext>
            </a:extLst>
          </p:cNvPr>
          <p:cNvSpPr/>
          <p:nvPr/>
        </p:nvSpPr>
        <p:spPr>
          <a:xfrm>
            <a:off x="3281412" y="2337293"/>
            <a:ext cx="498961" cy="473074"/>
          </a:xfrm>
          <a:prstGeom prst="mathPlus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46" name="Bilde 45" descr="Et bilde som inneholder militære kjøretøy&#10;&#10;Automatisk generert beskrivelse">
            <a:extLst>
              <a:ext uri="{FF2B5EF4-FFF2-40B4-BE49-F238E27FC236}">
                <a16:creationId xmlns:a16="http://schemas.microsoft.com/office/drawing/2014/main" id="{EF57BCA5-3E28-41A8-8F8C-97D4119E469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170" y="2316502"/>
            <a:ext cx="661442" cy="533856"/>
          </a:xfrm>
          <a:prstGeom prst="rect">
            <a:avLst/>
          </a:prstGeom>
        </p:spPr>
      </p:pic>
      <p:pic>
        <p:nvPicPr>
          <p:cNvPr id="47" name="Bilde 46" descr="Et bilde som inneholder bilvei, bil, blå&#10;&#10;Automatisk generert beskrivelse">
            <a:extLst>
              <a:ext uri="{FF2B5EF4-FFF2-40B4-BE49-F238E27FC236}">
                <a16:creationId xmlns:a16="http://schemas.microsoft.com/office/drawing/2014/main" id="{2140D5E6-49C1-4F65-8B7E-3BC37CB3D16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030" y="2316502"/>
            <a:ext cx="949078" cy="533856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9516979D-E668-4193-BA5E-10DF5414777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542" y="3648174"/>
            <a:ext cx="991257" cy="993281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F9C59659-CC06-4FCA-B7E1-1830C01F7B1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272" y="3797441"/>
            <a:ext cx="1088335" cy="1088335"/>
          </a:xfrm>
          <a:prstGeom prst="rect">
            <a:avLst/>
          </a:prstGeom>
        </p:spPr>
      </p:pic>
      <p:pic>
        <p:nvPicPr>
          <p:cNvPr id="9" name="Bilde 8" descr="Et bilde som inneholder bygning&#10;&#10;Automatisk generert beskrivelse">
            <a:extLst>
              <a:ext uri="{FF2B5EF4-FFF2-40B4-BE49-F238E27FC236}">
                <a16:creationId xmlns:a16="http://schemas.microsoft.com/office/drawing/2014/main" id="{74E204BA-6812-468E-A8D4-BA88BD7F3CA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014" y="4958506"/>
            <a:ext cx="2610783" cy="1344553"/>
          </a:xfrm>
          <a:prstGeom prst="rect">
            <a:avLst/>
          </a:prstGeom>
        </p:spPr>
      </p:pic>
      <p:pic>
        <p:nvPicPr>
          <p:cNvPr id="13" name="Bilde 12" descr="Et bilde som inneholder vei&#10;&#10;Automatisk generert beskrivelse">
            <a:extLst>
              <a:ext uri="{FF2B5EF4-FFF2-40B4-BE49-F238E27FC236}">
                <a16:creationId xmlns:a16="http://schemas.microsoft.com/office/drawing/2014/main" id="{99F66136-4492-4715-B6A9-B4FDB98C5E1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080" y="3077741"/>
            <a:ext cx="1609494" cy="2299277"/>
          </a:xfrm>
          <a:prstGeom prst="rect">
            <a:avLst/>
          </a:prstGeom>
        </p:spPr>
      </p:pic>
      <p:pic>
        <p:nvPicPr>
          <p:cNvPr id="6" name="Bilde 5" descr="Et bilde som inneholder vei&#10;&#10;Automatisk generert beskrivelse">
            <a:extLst>
              <a:ext uri="{FF2B5EF4-FFF2-40B4-BE49-F238E27FC236}">
                <a16:creationId xmlns:a16="http://schemas.microsoft.com/office/drawing/2014/main" id="{98C427C2-72AE-4002-B306-C833FE9BC0C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768" y="3148059"/>
            <a:ext cx="1025912" cy="1465589"/>
          </a:xfrm>
          <a:prstGeom prst="rect">
            <a:avLst/>
          </a:prstGeom>
        </p:spPr>
      </p:pic>
      <p:pic>
        <p:nvPicPr>
          <p:cNvPr id="8" name="Picture 2" descr="Statsforvalteren i Oslo og Viken – Wikipedia">
            <a:extLst>
              <a:ext uri="{FF2B5EF4-FFF2-40B4-BE49-F238E27FC236}">
                <a16:creationId xmlns:a16="http://schemas.microsoft.com/office/drawing/2014/main" id="{F569D815-38B4-4B0D-B3A1-FE9ACB666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158" y="4482677"/>
            <a:ext cx="729388" cy="72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941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852AD201-0A70-47BE-9683-7A89E0550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873126"/>
            <a:ext cx="10080625" cy="814998"/>
          </a:xfrm>
          <a:prstGeom prst="rect">
            <a:avLst/>
          </a:prstGeom>
        </p:spPr>
        <p:txBody>
          <a:bodyPr/>
          <a:lstStyle/>
          <a:p>
            <a:r>
              <a:rPr lang="nb-NO" dirty="0"/>
              <a:t>Vei eller utmark?</a:t>
            </a:r>
          </a:p>
        </p:txBody>
      </p:sp>
      <p:sp>
        <p:nvSpPr>
          <p:cNvPr id="14" name="Plassholder for tekst 13">
            <a:extLst>
              <a:ext uri="{FF2B5EF4-FFF2-40B4-BE49-F238E27FC236}">
                <a16:creationId xmlns:a16="http://schemas.microsoft.com/office/drawing/2014/main" id="{5D2292A9-C66F-4E24-A966-8BD4D261D9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Individuell vurdering i hver enkelt tilfelle, kommunen skal kontaktes først.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Veg i utmark som ikke er </a:t>
            </a:r>
            <a:r>
              <a:rPr lang="nb-NO" b="1" u="sng" dirty="0">
                <a:solidFill>
                  <a:srgbClr val="FF0000"/>
                </a:solidFill>
              </a:rPr>
              <a:t>opparbeidet</a:t>
            </a:r>
            <a:r>
              <a:rPr lang="nb-NO" dirty="0"/>
              <a:t> til å kjøre med bil, anses i denne lov som utmark jf. motorferdselloven § 2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Traktorveier og kjerreveier er utmark, selv om biler i teorien kan kjører på veien. Se Høyesterett: </a:t>
            </a:r>
            <a:r>
              <a:rPr lang="nb-NO" dirty="0" err="1"/>
              <a:t>Rt</a:t>
            </a:r>
            <a:r>
              <a:rPr lang="nb-NO" dirty="0"/>
              <a:t>. 1992 s. 8 og RG 2005 s 506</a:t>
            </a:r>
            <a:br>
              <a:rPr lang="nb-NO" dirty="0"/>
            </a:br>
            <a:br>
              <a:rPr lang="nb-NO" dirty="0"/>
            </a:br>
            <a:r>
              <a:rPr lang="nb-NO" dirty="0"/>
              <a:t>Også opparbeidede «veier» kan være forbudt å kjøre på, for eksempel lysløyper, turstier, typisk «veier» som ikke vil tåle belastningen. (bør skiltes)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0971EFA-5959-4815-8F39-6349D2E221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29625"/>
            <a:ext cx="2136531" cy="2136531"/>
          </a:xfrm>
          <a:prstGeom prst="rect">
            <a:avLst/>
          </a:prstGeom>
        </p:spPr>
      </p:pic>
      <p:pic>
        <p:nvPicPr>
          <p:cNvPr id="6" name="Bilde 5" descr="Et bilde som inneholder bilvei, bil, blå&#10;&#10;Automatisk generert beskrivelse">
            <a:extLst>
              <a:ext uri="{FF2B5EF4-FFF2-40B4-BE49-F238E27FC236}">
                <a16:creationId xmlns:a16="http://schemas.microsoft.com/office/drawing/2014/main" id="{713C1536-CC46-4638-9785-97BB0B29F4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5207" y="503249"/>
            <a:ext cx="3217985" cy="181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225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8485762C-7CC2-4574-A3CA-415B200776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b-NO" dirty="0"/>
          </a:p>
          <a:p>
            <a:endParaRPr lang="nb-NO" dirty="0"/>
          </a:p>
        </p:txBody>
      </p:sp>
      <p:sp>
        <p:nvSpPr>
          <p:cNvPr id="14" name="Plassholder for tekst 13">
            <a:extLst>
              <a:ext uri="{FF2B5EF4-FFF2-40B4-BE49-F238E27FC236}">
                <a16:creationId xmlns:a16="http://schemas.microsoft.com/office/drawing/2014/main" id="{539D804E-ED17-4584-81A4-8D1A1FCF113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058492" y="1456148"/>
            <a:ext cx="3177747" cy="4642281"/>
          </a:xfrm>
        </p:spPr>
        <p:txBody>
          <a:bodyPr/>
          <a:lstStyle/>
          <a:p>
            <a:pPr algn="ctr"/>
            <a:r>
              <a:rPr lang="nb-NO" sz="2400" b="1" u="sng" dirty="0">
                <a:solidFill>
                  <a:schemeClr val="tx1"/>
                </a:solidFill>
              </a:rPr>
              <a:t>Motorferdselsloven § 6</a:t>
            </a:r>
            <a:br>
              <a:rPr lang="nb-NO" sz="2400" u="sng" dirty="0"/>
            </a:br>
            <a:br>
              <a:rPr lang="nb-NO" sz="2400" dirty="0"/>
            </a:br>
            <a:r>
              <a:rPr lang="nb-NO" sz="2400" dirty="0"/>
              <a:t>«Særlige grunner»</a:t>
            </a:r>
            <a:br>
              <a:rPr lang="nb-NO" sz="2400" dirty="0"/>
            </a:br>
            <a:r>
              <a:rPr lang="nb-NO" sz="2000" dirty="0"/>
              <a:t>Se: rundskriv og lovkommentar</a:t>
            </a:r>
          </a:p>
        </p:txBody>
      </p:sp>
      <p:sp>
        <p:nvSpPr>
          <p:cNvPr id="15" name="Plassholder for tekst 14">
            <a:extLst>
              <a:ext uri="{FF2B5EF4-FFF2-40B4-BE49-F238E27FC236}">
                <a16:creationId xmlns:a16="http://schemas.microsoft.com/office/drawing/2014/main" id="{67AD9A91-391D-4335-ADF1-AA3174131E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996961" y="1712260"/>
            <a:ext cx="3053579" cy="4386168"/>
          </a:xfrm>
        </p:spPr>
        <p:txBody>
          <a:bodyPr/>
          <a:lstStyle/>
          <a:p>
            <a:pPr algn="ctr"/>
            <a:r>
              <a:rPr lang="nb-NO" sz="2400" b="1" u="sng" dirty="0">
                <a:solidFill>
                  <a:schemeClr val="tx1"/>
                </a:solidFill>
              </a:rPr>
              <a:t>Forskrift § 6</a:t>
            </a:r>
            <a:br>
              <a:rPr lang="nb-NO" sz="2400" u="sng" dirty="0"/>
            </a:br>
            <a:br>
              <a:rPr lang="nb-NO" sz="2400" dirty="0"/>
            </a:br>
            <a:r>
              <a:rPr lang="nb-NO" sz="2400" dirty="0"/>
              <a:t>«Unntakstilfelle»</a:t>
            </a:r>
            <a:br>
              <a:rPr lang="nb-NO" sz="2400" dirty="0"/>
            </a:br>
            <a:r>
              <a:rPr lang="nb-NO" sz="2400" dirty="0"/>
              <a:t>«Særlig behov»</a:t>
            </a:r>
            <a:br>
              <a:rPr lang="nb-NO" sz="2400" dirty="0"/>
            </a:br>
            <a:r>
              <a:rPr lang="nb-NO" sz="2400" dirty="0"/>
              <a:t>«ikke turkjøring»</a:t>
            </a:r>
            <a:br>
              <a:rPr lang="nb-NO" sz="2400" dirty="0"/>
            </a:br>
            <a:r>
              <a:rPr lang="nb-NO" sz="2400" dirty="0"/>
              <a:t>«dekkes på annen måte»</a:t>
            </a:r>
          </a:p>
        </p:txBody>
      </p:sp>
      <p:sp>
        <p:nvSpPr>
          <p:cNvPr id="16" name="Plassholder for tekst 15">
            <a:extLst>
              <a:ext uri="{FF2B5EF4-FFF2-40B4-BE49-F238E27FC236}">
                <a16:creationId xmlns:a16="http://schemas.microsoft.com/office/drawing/2014/main" id="{41C0C0A5-F5A2-4D87-B854-0D5FF3B9766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27884" y="1712260"/>
            <a:ext cx="3177747" cy="4386168"/>
          </a:xfrm>
        </p:spPr>
        <p:txBody>
          <a:bodyPr/>
          <a:lstStyle/>
          <a:p>
            <a:pPr algn="ctr"/>
            <a:r>
              <a:rPr lang="nb-NO" sz="2400" b="1" u="sng" dirty="0">
                <a:solidFill>
                  <a:schemeClr val="tx1"/>
                </a:solidFill>
              </a:rPr>
              <a:t>Forskrift § 5a</a:t>
            </a:r>
            <a:br>
              <a:rPr lang="nb-NO" sz="2400" u="sng" dirty="0"/>
            </a:br>
            <a:br>
              <a:rPr lang="nb-NO" sz="2400" dirty="0"/>
            </a:br>
            <a:r>
              <a:rPr lang="nb-NO" sz="2400" dirty="0"/>
              <a:t>«Utmarksnæring»</a:t>
            </a:r>
            <a:br>
              <a:rPr lang="nb-NO" sz="2400" dirty="0"/>
            </a:br>
            <a:r>
              <a:rPr lang="nb-NO" sz="2400" dirty="0"/>
              <a:t>«Enhetsregisteret»</a:t>
            </a:r>
            <a:br>
              <a:rPr lang="nb-NO" sz="2400" dirty="0"/>
            </a:br>
            <a:r>
              <a:rPr lang="nb-NO" sz="2400" dirty="0"/>
              <a:t>«Materiell og utstyr»</a:t>
            </a:r>
            <a:br>
              <a:rPr lang="nb-NO" sz="2400" dirty="0"/>
            </a:br>
            <a:r>
              <a:rPr lang="nb-NO" sz="2400" dirty="0"/>
              <a:t>«Traktorvei»</a:t>
            </a:r>
          </a:p>
        </p:txBody>
      </p:sp>
      <p:sp>
        <p:nvSpPr>
          <p:cNvPr id="6" name="Tittel 5">
            <a:extLst>
              <a:ext uri="{FF2B5EF4-FFF2-40B4-BE49-F238E27FC236}">
                <a16:creationId xmlns:a16="http://schemas.microsoft.com/office/drawing/2014/main" id="{EE2AA6D9-80F1-4B29-BA7E-76AC1D0BA49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55687" y="495445"/>
            <a:ext cx="9024938" cy="1619106"/>
          </a:xfrm>
          <a:prstGeom prst="rect">
            <a:avLst/>
          </a:prstGeom>
        </p:spPr>
        <p:txBody>
          <a:bodyPr/>
          <a:lstStyle/>
          <a:p>
            <a:r>
              <a:rPr lang="nb-NO" dirty="0"/>
              <a:t>Dispensasjonshjemler - barmark</a:t>
            </a:r>
          </a:p>
        </p:txBody>
      </p:sp>
      <p:pic>
        <p:nvPicPr>
          <p:cNvPr id="18" name="Bilde 17" descr="Et bilde som inneholder helikopter, insekt, luftfartøy&#10;&#10;Automatisk generert beskrivelse">
            <a:extLst>
              <a:ext uri="{FF2B5EF4-FFF2-40B4-BE49-F238E27FC236}">
                <a16:creationId xmlns:a16="http://schemas.microsoft.com/office/drawing/2014/main" id="{1B09903B-BCFC-4B09-9033-40A202B630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687" y="3449082"/>
            <a:ext cx="1382590" cy="1444666"/>
          </a:xfrm>
          <a:prstGeom prst="rect">
            <a:avLst/>
          </a:prstGeom>
        </p:spPr>
      </p:pic>
      <p:pic>
        <p:nvPicPr>
          <p:cNvPr id="20" name="Bilde 19" descr="Et bilde som inneholder bilvei, bil, blå&#10;&#10;Automatisk generert beskrivelse">
            <a:extLst>
              <a:ext uri="{FF2B5EF4-FFF2-40B4-BE49-F238E27FC236}">
                <a16:creationId xmlns:a16="http://schemas.microsoft.com/office/drawing/2014/main" id="{971A0BD1-3701-45BA-A6D7-64A7F284DD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886" y="4217029"/>
            <a:ext cx="2383050" cy="1340465"/>
          </a:xfrm>
          <a:prstGeom prst="rect">
            <a:avLst/>
          </a:prstGeom>
        </p:spPr>
      </p:pic>
      <p:pic>
        <p:nvPicPr>
          <p:cNvPr id="22" name="Bilde 21" descr="Et bilde som inneholder vann, utendørs, ridning, sport&#10;&#10;Automatisk generert beskrivelse">
            <a:extLst>
              <a:ext uri="{FF2B5EF4-FFF2-40B4-BE49-F238E27FC236}">
                <a16:creationId xmlns:a16="http://schemas.microsoft.com/office/drawing/2014/main" id="{EF18DBF3-BD86-417F-94A4-75E468BBF1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89" y="5150152"/>
            <a:ext cx="2291034" cy="1114275"/>
          </a:xfrm>
          <a:prstGeom prst="rect">
            <a:avLst/>
          </a:prstGeom>
        </p:spPr>
      </p:pic>
      <p:pic>
        <p:nvPicPr>
          <p:cNvPr id="24" name="Bilde 23" descr="Et bilde som inneholder mørk&#10;&#10;Automatisk generert beskrivelse">
            <a:extLst>
              <a:ext uri="{FF2B5EF4-FFF2-40B4-BE49-F238E27FC236}">
                <a16:creationId xmlns:a16="http://schemas.microsoft.com/office/drawing/2014/main" id="{ECA523D6-DA9D-4117-981A-A7861B8229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411" y="4302626"/>
            <a:ext cx="2177044" cy="1288192"/>
          </a:xfrm>
          <a:prstGeom prst="rect">
            <a:avLst/>
          </a:prstGeom>
        </p:spPr>
      </p:pic>
      <p:pic>
        <p:nvPicPr>
          <p:cNvPr id="26" name="Bilde 25" descr="Et bilde som inneholder militære kjøretøy&#10;&#10;Automatisk generert beskrivelse">
            <a:extLst>
              <a:ext uri="{FF2B5EF4-FFF2-40B4-BE49-F238E27FC236}">
                <a16:creationId xmlns:a16="http://schemas.microsoft.com/office/drawing/2014/main" id="{7F26BF99-6C5A-4611-851C-DACC11D698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3890" y="4089016"/>
            <a:ext cx="1055087" cy="851571"/>
          </a:xfrm>
          <a:prstGeom prst="rect">
            <a:avLst/>
          </a:prstGeom>
        </p:spPr>
      </p:pic>
      <p:pic>
        <p:nvPicPr>
          <p:cNvPr id="28" name="Bilde 27" descr="Et bilde som inneholder motorsykkel, sykkel, parkert&#10;&#10;Automatisk generert beskrivelse">
            <a:extLst>
              <a:ext uri="{FF2B5EF4-FFF2-40B4-BE49-F238E27FC236}">
                <a16:creationId xmlns:a16="http://schemas.microsoft.com/office/drawing/2014/main" id="{0AF2504E-A8D8-4BD7-B3F5-4D96D07CB6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529" y="5488791"/>
            <a:ext cx="1379680" cy="809872"/>
          </a:xfrm>
          <a:prstGeom prst="rect">
            <a:avLst/>
          </a:prstGeom>
        </p:spPr>
      </p:pic>
      <p:pic>
        <p:nvPicPr>
          <p:cNvPr id="32" name="Bilde 31" descr="Et bilde som inneholder transport, heisekran&#10;&#10;Automatisk generert beskrivelse">
            <a:extLst>
              <a:ext uri="{FF2B5EF4-FFF2-40B4-BE49-F238E27FC236}">
                <a16:creationId xmlns:a16="http://schemas.microsoft.com/office/drawing/2014/main" id="{5C426473-269A-4253-B9B8-95E01CCC85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205" y="3645646"/>
            <a:ext cx="1562041" cy="1738313"/>
          </a:xfrm>
          <a:prstGeom prst="rect">
            <a:avLst/>
          </a:prstGeom>
        </p:spPr>
      </p:pic>
      <p:pic>
        <p:nvPicPr>
          <p:cNvPr id="34" name="Bilde 33" descr="Et bilde som inneholder transport, gravemaskin&#10;&#10;Automatisk generert beskrivelse">
            <a:extLst>
              <a:ext uri="{FF2B5EF4-FFF2-40B4-BE49-F238E27FC236}">
                <a16:creationId xmlns:a16="http://schemas.microsoft.com/office/drawing/2014/main" id="{7B1F36C5-2E9D-44EE-8E24-40C290B032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592" y="5044347"/>
            <a:ext cx="1164633" cy="1386534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FE4E9DA9-344B-4369-B42D-3796A774798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643" y="3905344"/>
            <a:ext cx="597227" cy="851570"/>
          </a:xfrm>
          <a:prstGeom prst="rect">
            <a:avLst/>
          </a:prstGeom>
        </p:spPr>
      </p:pic>
      <p:pic>
        <p:nvPicPr>
          <p:cNvPr id="1026" name="Picture 2" descr="Forsiden | Brønnøysundregistrene">
            <a:extLst>
              <a:ext uri="{FF2B5EF4-FFF2-40B4-BE49-F238E27FC236}">
                <a16:creationId xmlns:a16="http://schemas.microsoft.com/office/drawing/2014/main" id="{9DBC2A8E-6C91-4F5D-86C0-096B7A3E1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704" y="3987324"/>
            <a:ext cx="2133600" cy="252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D21F5738-E7BB-41F1-B8BA-133722AD877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028" y="4923910"/>
            <a:ext cx="2483224" cy="1355147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FB4FB2FF-7559-486E-BD2A-3E310CEC6D3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695" y="4302626"/>
            <a:ext cx="1025686" cy="102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318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E794DF02-D9F9-4BAF-BE56-4B37E34AE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552043"/>
            <a:ext cx="10080625" cy="836319"/>
          </a:xfrm>
        </p:spPr>
        <p:txBody>
          <a:bodyPr/>
          <a:lstStyle/>
          <a:p>
            <a:r>
              <a:rPr lang="nb-NO" dirty="0"/>
              <a:t>Sjekkliste for saksbehandling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117EE56D-C1CE-4000-AC36-CC3E11B36B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55688" y="1684620"/>
            <a:ext cx="10080625" cy="4621337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b-NO" dirty="0"/>
              <a:t>Tolke loven, er vilkårene for å gi dispensasjon tilstede. </a:t>
            </a:r>
            <a:br>
              <a:rPr lang="nb-NO" dirty="0"/>
            </a:br>
            <a:endParaRPr lang="nb-NO" dirty="0"/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Er det noen begrensinger i deres egne retningslinjer. (skjønn)</a:t>
            </a:r>
            <a:br>
              <a:rPr lang="nb-NO" dirty="0"/>
            </a:br>
            <a:endParaRPr lang="nb-NO" dirty="0"/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Vurdering av skader og ulemper.</a:t>
            </a:r>
            <a:br>
              <a:rPr lang="nb-NO" dirty="0"/>
            </a:br>
            <a:endParaRPr lang="nb-NO" dirty="0"/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Vurdering av naturmangfoldet etter prinsippene i naturmangfoldloven. </a:t>
            </a:r>
          </a:p>
          <a:p>
            <a:pPr marL="457200" indent="-457200">
              <a:buFont typeface="+mj-lt"/>
              <a:buAutoNum type="arabicPeriod"/>
            </a:pPr>
            <a:endParaRPr lang="nb-NO" dirty="0"/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Er vedtakene kontrollerbare for oppsynsmyndighetene.</a:t>
            </a:r>
          </a:p>
          <a:p>
            <a:endParaRPr lang="nb-NO" dirty="0"/>
          </a:p>
        </p:txBody>
      </p:sp>
      <p:pic>
        <p:nvPicPr>
          <p:cNvPr id="8" name="Bilde 7" descr="Et bilde som inneholder tekst&#10;&#10;Automatisk generert beskrivelse">
            <a:extLst>
              <a:ext uri="{FF2B5EF4-FFF2-40B4-BE49-F238E27FC236}">
                <a16:creationId xmlns:a16="http://schemas.microsoft.com/office/drawing/2014/main" id="{E158262F-85B1-4883-9413-376B8FCD1D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335" y="1130987"/>
            <a:ext cx="1290122" cy="736321"/>
          </a:xfrm>
          <a:prstGeom prst="rect">
            <a:avLst/>
          </a:prstGeom>
        </p:spPr>
      </p:pic>
      <p:pic>
        <p:nvPicPr>
          <p:cNvPr id="9" name="Bilde 8" descr="Et bilde som inneholder tekst, skilt&#10;&#10;Automatisk generert beskrivelse">
            <a:extLst>
              <a:ext uri="{FF2B5EF4-FFF2-40B4-BE49-F238E27FC236}">
                <a16:creationId xmlns:a16="http://schemas.microsoft.com/office/drawing/2014/main" id="{A0F989B7-F754-425F-9DB9-88BC125BD1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044" y="2078145"/>
            <a:ext cx="756651" cy="756651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CE6CDC1B-F932-4DA7-B852-9BE6510D34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935" y="2916194"/>
            <a:ext cx="1144868" cy="1025611"/>
          </a:xfrm>
          <a:prstGeom prst="rect">
            <a:avLst/>
          </a:prstGeom>
        </p:spPr>
      </p:pic>
      <p:pic>
        <p:nvPicPr>
          <p:cNvPr id="12" name="Bilde 11" descr="Et bilde som inneholder militære kjøretøy&#10;&#10;Automatisk generert beskrivelse">
            <a:extLst>
              <a:ext uri="{FF2B5EF4-FFF2-40B4-BE49-F238E27FC236}">
                <a16:creationId xmlns:a16="http://schemas.microsoft.com/office/drawing/2014/main" id="{684D1F85-21B7-4BDC-B253-BC850D3895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6902" y="5070556"/>
            <a:ext cx="1208901" cy="975716"/>
          </a:xfrm>
          <a:prstGeom prst="rect">
            <a:avLst/>
          </a:prstGeom>
        </p:spPr>
      </p:pic>
      <p:pic>
        <p:nvPicPr>
          <p:cNvPr id="13" name="Bilde 12" descr="Et bilde som inneholder plante, grønnsak, gress&#10;&#10;Automatisk generert beskrivelse">
            <a:extLst>
              <a:ext uri="{FF2B5EF4-FFF2-40B4-BE49-F238E27FC236}">
                <a16:creationId xmlns:a16="http://schemas.microsoft.com/office/drawing/2014/main" id="{D274A659-609C-46E8-83A4-4182CDA82E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352" y="4060022"/>
            <a:ext cx="1358105" cy="89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494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5C019676-95D2-450B-AC0B-C1CCA6139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233083"/>
            <a:ext cx="10080625" cy="1176592"/>
          </a:xfrm>
        </p:spPr>
        <p:txBody>
          <a:bodyPr/>
          <a:lstStyle/>
          <a:p>
            <a:r>
              <a:rPr lang="nb-NO" dirty="0"/>
              <a:t>Hva søker folk dispensasjon til?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BE13EB0A-9B9B-4B0F-94DB-AEB393BD4A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55688" y="1772816"/>
            <a:ext cx="10080625" cy="4715907"/>
          </a:xfrm>
        </p:spPr>
        <p:txBody>
          <a:bodyPr/>
          <a:lstStyle/>
          <a:p>
            <a:r>
              <a:rPr lang="nb-NO" dirty="0"/>
              <a:t>Boring etter grunnvann med borerigg (korte distanser)</a:t>
            </a:r>
          </a:p>
          <a:p>
            <a:r>
              <a:rPr lang="nb-NO" dirty="0"/>
              <a:t>Transport av funksjonshemmede</a:t>
            </a:r>
          </a:p>
          <a:p>
            <a:r>
              <a:rPr lang="nb-NO" dirty="0"/>
              <a:t>Akutte saker (brann, flom, jordskred, </a:t>
            </a:r>
            <a:r>
              <a:rPr lang="nb-NO" dirty="0" err="1"/>
              <a:t>osv</a:t>
            </a:r>
            <a:r>
              <a:rPr lang="nb-NO" dirty="0"/>
              <a:t>)</a:t>
            </a:r>
          </a:p>
          <a:p>
            <a:r>
              <a:rPr lang="nb-NO" dirty="0"/>
              <a:t>Etablering av elgjaktleir (Bare Finnmark)</a:t>
            </a:r>
            <a:br>
              <a:rPr lang="nb-NO" dirty="0"/>
            </a:br>
            <a:endParaRPr lang="nb-NO" dirty="0"/>
          </a:p>
          <a:p>
            <a:r>
              <a:rPr lang="nb-NO" dirty="0">
                <a:solidFill>
                  <a:srgbClr val="FF0000"/>
                </a:solidFill>
              </a:rPr>
              <a:t>Persontransport/bagasje og utstyr til hytte </a:t>
            </a:r>
            <a:r>
              <a:rPr lang="nb-NO" dirty="0"/>
              <a:t>(ikke tillat)</a:t>
            </a:r>
            <a:endParaRPr lang="nb-NO" dirty="0">
              <a:solidFill>
                <a:srgbClr val="FF0000"/>
              </a:solidFill>
            </a:endParaRPr>
          </a:p>
          <a:p>
            <a:r>
              <a:rPr lang="nb-NO" dirty="0" err="1">
                <a:solidFill>
                  <a:srgbClr val="FF0000"/>
                </a:solidFill>
              </a:rPr>
              <a:t>Vedtransport</a:t>
            </a:r>
            <a:r>
              <a:rPr lang="nb-NO" dirty="0">
                <a:solidFill>
                  <a:srgbClr val="FF0000"/>
                </a:solidFill>
              </a:rPr>
              <a:t> - privatpersoner </a:t>
            </a:r>
            <a:r>
              <a:rPr lang="nb-NO" dirty="0"/>
              <a:t>(Skal gjøres på vinter med snøskuter)</a:t>
            </a:r>
          </a:p>
          <a:p>
            <a:r>
              <a:rPr lang="nb-NO" dirty="0">
                <a:solidFill>
                  <a:srgbClr val="FF0000"/>
                </a:solidFill>
              </a:rPr>
              <a:t>Multebær - privatpersoner </a:t>
            </a:r>
            <a:r>
              <a:rPr lang="nb-NO" dirty="0"/>
              <a:t>(Ikke tillat)</a:t>
            </a:r>
          </a:p>
          <a:p>
            <a:r>
              <a:rPr lang="nb-NO" dirty="0">
                <a:solidFill>
                  <a:srgbClr val="FF0000"/>
                </a:solidFill>
              </a:rPr>
              <a:t>Fisking - privatpersoner </a:t>
            </a:r>
            <a:r>
              <a:rPr lang="nb-NO" dirty="0"/>
              <a:t>(ikke tillat)</a:t>
            </a:r>
          </a:p>
          <a:p>
            <a:endParaRPr lang="nb-NO" dirty="0"/>
          </a:p>
          <a:p>
            <a:endParaRPr lang="nb-NO" dirty="0"/>
          </a:p>
        </p:txBody>
      </p:sp>
      <p:pic>
        <p:nvPicPr>
          <p:cNvPr id="4" name="Bilde 3" descr="Et bilde som inneholder transport, heisekran&#10;&#10;Automatisk generert beskrivelse">
            <a:extLst>
              <a:ext uri="{FF2B5EF4-FFF2-40B4-BE49-F238E27FC236}">
                <a16:creationId xmlns:a16="http://schemas.microsoft.com/office/drawing/2014/main" id="{EEB28CFF-3790-4EB6-91B0-65E3073942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130" y="1036527"/>
            <a:ext cx="1193253" cy="1327908"/>
          </a:xfrm>
          <a:prstGeom prst="rect">
            <a:avLst/>
          </a:prstGeom>
        </p:spPr>
      </p:pic>
      <p:pic>
        <p:nvPicPr>
          <p:cNvPr id="3" name="Bilde 2" descr="Et bilde som inneholder tekst, utklipp, vektorgrafikk&#10;&#10;Automatisk generert beskrivelse">
            <a:extLst>
              <a:ext uri="{FF2B5EF4-FFF2-40B4-BE49-F238E27FC236}">
                <a16:creationId xmlns:a16="http://schemas.microsoft.com/office/drawing/2014/main" id="{3A1D90DB-A998-431A-8548-B1A03C2CCC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7069" y="2458890"/>
            <a:ext cx="898491" cy="970110"/>
          </a:xfrm>
          <a:prstGeom prst="rect">
            <a:avLst/>
          </a:prstGeom>
        </p:spPr>
      </p:pic>
      <p:pic>
        <p:nvPicPr>
          <p:cNvPr id="8" name="Bilde 7" descr="Et bilde som inneholder natur, mørk&#10;&#10;Automatisk generert beskrivelse">
            <a:extLst>
              <a:ext uri="{FF2B5EF4-FFF2-40B4-BE49-F238E27FC236}">
                <a16:creationId xmlns:a16="http://schemas.microsoft.com/office/drawing/2014/main" id="{71E7EEDB-2FB7-4188-BDF7-05247C4EC6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130" y="2359535"/>
            <a:ext cx="1144368" cy="1225604"/>
          </a:xfrm>
          <a:prstGeom prst="rect">
            <a:avLst/>
          </a:prstGeom>
        </p:spPr>
      </p:pic>
      <p:pic>
        <p:nvPicPr>
          <p:cNvPr id="9" name="Bilde 8" descr="Et bilde som inneholder pattedyr, stående, ku, mørk&#10;&#10;Automatisk generert beskrivelse">
            <a:extLst>
              <a:ext uri="{FF2B5EF4-FFF2-40B4-BE49-F238E27FC236}">
                <a16:creationId xmlns:a16="http://schemas.microsoft.com/office/drawing/2014/main" id="{D3DFF590-E127-4CE4-A5EA-A76C9C2355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379" y="2264821"/>
            <a:ext cx="1301866" cy="992720"/>
          </a:xfrm>
          <a:prstGeom prst="rect">
            <a:avLst/>
          </a:prstGeom>
        </p:spPr>
      </p:pic>
      <p:pic>
        <p:nvPicPr>
          <p:cNvPr id="11" name="Bilde 10" descr="Et bilde som inneholder tre&#10;&#10;Automatisk generert beskrivelse">
            <a:extLst>
              <a:ext uri="{FF2B5EF4-FFF2-40B4-BE49-F238E27FC236}">
                <a16:creationId xmlns:a16="http://schemas.microsoft.com/office/drawing/2014/main" id="{9A19EC41-D850-4BBF-9D1C-81FB4CED42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506" y="5804710"/>
            <a:ext cx="1144368" cy="642481"/>
          </a:xfrm>
          <a:prstGeom prst="rect">
            <a:avLst/>
          </a:prstGeom>
        </p:spPr>
      </p:pic>
      <p:pic>
        <p:nvPicPr>
          <p:cNvPr id="15" name="Bilde 14" descr="Et bilde som inneholder opplyst, natt, lampe&#10;&#10;Automatisk generert beskrivelse">
            <a:extLst>
              <a:ext uri="{FF2B5EF4-FFF2-40B4-BE49-F238E27FC236}">
                <a16:creationId xmlns:a16="http://schemas.microsoft.com/office/drawing/2014/main" id="{29044BE1-8507-49DC-AFAC-03F4ACAE49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1902" y="4778945"/>
            <a:ext cx="2032723" cy="1746458"/>
          </a:xfrm>
          <a:prstGeom prst="rect">
            <a:avLst/>
          </a:prstGeom>
        </p:spPr>
      </p:pic>
      <p:pic>
        <p:nvPicPr>
          <p:cNvPr id="17" name="Bilde 16" descr="Et bilde som inneholder blomst, plante&#10;&#10;Automatisk generert beskrivelse">
            <a:extLst>
              <a:ext uri="{FF2B5EF4-FFF2-40B4-BE49-F238E27FC236}">
                <a16:creationId xmlns:a16="http://schemas.microsoft.com/office/drawing/2014/main" id="{39081C1B-0DDB-451C-8173-83BCB261DF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1724" y="4925683"/>
            <a:ext cx="898491" cy="1439962"/>
          </a:xfrm>
          <a:prstGeom prst="rect">
            <a:avLst/>
          </a:prstGeom>
        </p:spPr>
      </p:pic>
      <p:pic>
        <p:nvPicPr>
          <p:cNvPr id="19" name="Bilde 18" descr="Et bilde som inneholder pil&#10;&#10;Automatisk generert beskrivelse">
            <a:extLst>
              <a:ext uri="{FF2B5EF4-FFF2-40B4-BE49-F238E27FC236}">
                <a16:creationId xmlns:a16="http://schemas.microsoft.com/office/drawing/2014/main" id="{FA78A024-E8AB-446F-A4FE-5928C77D9A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51299">
            <a:off x="7355730" y="5053044"/>
            <a:ext cx="967640" cy="118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188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Røykfarget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BE673823-E127-4153-87A1-E3CEEE33D058}" vid="{405C15F6-DA48-4C02-9817-064CEFD6CF4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A6DFF9D2E0D248A99F585027E8EE1A" ma:contentTypeVersion="10" ma:contentTypeDescription="Opprett et nytt dokument." ma:contentTypeScope="" ma:versionID="84de2b73d45d4d2d026d77fdcebe8963">
  <xsd:schema xmlns:xsd="http://www.w3.org/2001/XMLSchema" xmlns:xs="http://www.w3.org/2001/XMLSchema" xmlns:p="http://schemas.microsoft.com/office/2006/metadata/properties" xmlns:ns3="f5e460a5-28c9-4c2a-8eae-42712c6d4c04" xmlns:ns4="a0799e09-e326-4f4a-90aa-3c862e2addb5" targetNamespace="http://schemas.microsoft.com/office/2006/metadata/properties" ma:root="true" ma:fieldsID="1d2c1c08760e3b1327be109a5e407eef" ns3:_="" ns4:_="">
    <xsd:import namespace="f5e460a5-28c9-4c2a-8eae-42712c6d4c04"/>
    <xsd:import namespace="a0799e09-e326-4f4a-90aa-3c862e2addb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460a5-28c9-4c2a-8eae-42712c6d4c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799e09-e326-4f4a-90aa-3c862e2addb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ash for deling av tip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A45CB74-4132-45F7-8527-01F7F7052F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e460a5-28c9-4c2a-8eae-42712c6d4c04"/>
    <ds:schemaRef ds:uri="a0799e09-e326-4f4a-90aa-3c862e2add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3AEF4F0-969E-4622-A720-734168D323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27051D-3D03-4811-9E08-C78513313A69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1670</TotalTime>
  <Words>737</Words>
  <Application>Microsoft Office PowerPoint</Application>
  <PresentationFormat>Widescreen</PresentationFormat>
  <Paragraphs>84</Paragraphs>
  <Slides>15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21" baseType="lpstr">
      <vt:lpstr>Arial</vt:lpstr>
      <vt:lpstr>Calibri</vt:lpstr>
      <vt:lpstr>Open Sans</vt:lpstr>
      <vt:lpstr>Open Sans Light</vt:lpstr>
      <vt:lpstr>Open Sans SemiBold</vt:lpstr>
      <vt:lpstr>Office-tema</vt:lpstr>
      <vt:lpstr>Barmarkskjøring</vt:lpstr>
      <vt:lpstr>Teknisk informasjon</vt:lpstr>
      <vt:lpstr>Agenda for dagen</vt:lpstr>
      <vt:lpstr>Barmarkskjøring status?</vt:lpstr>
      <vt:lpstr>Direktehjemler - barmark</vt:lpstr>
      <vt:lpstr>Vei eller utmark?</vt:lpstr>
      <vt:lpstr>Dispensasjonshjemler - barmark</vt:lpstr>
      <vt:lpstr>Sjekkliste for saksbehandling</vt:lpstr>
      <vt:lpstr>Hva søker folk dispensasjon til?</vt:lpstr>
      <vt:lpstr>Strengere på barmark</vt:lpstr>
      <vt:lpstr>Sti som blir kjørespor</vt:lpstr>
      <vt:lpstr>Finnmark</vt:lpstr>
      <vt:lpstr>Troms</vt:lpstr>
      <vt:lpstr>Oppsummertforedrag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Tomassen, Jan Harald</dc:creator>
  <cp:lastModifiedBy>Sundelin, Lise Merete</cp:lastModifiedBy>
  <cp:revision>25</cp:revision>
  <dcterms:created xsi:type="dcterms:W3CDTF">2021-01-05T07:16:30Z</dcterms:created>
  <dcterms:modified xsi:type="dcterms:W3CDTF">2021-06-09T06:10:33Z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0x010100CBA6DFF9D2E0D248A99F585027E8EE1A</vt:lpwstr>
  </property>
</Properties>
</file>