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674" r:id="rId2"/>
    <p:sldMasterId id="2147483688" r:id="rId3"/>
  </p:sldMasterIdLst>
  <p:notesMasterIdLst>
    <p:notesMasterId r:id="rId18"/>
  </p:notesMasterIdLst>
  <p:handoutMasterIdLst>
    <p:handoutMasterId r:id="rId19"/>
  </p:handoutMasterIdLst>
  <p:sldIdLst>
    <p:sldId id="280" r:id="rId4"/>
    <p:sldId id="282" r:id="rId5"/>
    <p:sldId id="279" r:id="rId6"/>
    <p:sldId id="283" r:id="rId7"/>
    <p:sldId id="281" r:id="rId8"/>
    <p:sldId id="269" r:id="rId9"/>
    <p:sldId id="271" r:id="rId10"/>
    <p:sldId id="261" r:id="rId11"/>
    <p:sldId id="275" r:id="rId12"/>
    <p:sldId id="277" r:id="rId13"/>
    <p:sldId id="276" r:id="rId14"/>
    <p:sldId id="270" r:id="rId15"/>
    <p:sldId id="263" r:id="rId16"/>
    <p:sldId id="272" r:id="rId17"/>
  </p:sldIdLst>
  <p:sldSz cx="9144000" cy="5143500" type="screen16x9"/>
  <p:notesSz cx="6797675" cy="9928225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44" autoAdjust="0"/>
    <p:restoredTop sz="82121" autoAdjust="0"/>
  </p:normalViewPr>
  <p:slideViewPr>
    <p:cSldViewPr snapToGrid="0" snapToObjects="1">
      <p:cViewPr>
        <p:scale>
          <a:sx n="100" d="100"/>
          <a:sy n="100" d="100"/>
        </p:scale>
        <p:origin x="-384" y="-384"/>
      </p:cViewPr>
      <p:guideLst>
        <p:guide orient="horz" pos="3135"/>
        <p:guide orient="horz" pos="3045"/>
        <p:guide pos="2716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92" d="100"/>
          <a:sy n="92" d="100"/>
        </p:scale>
        <p:origin x="-3750" y="-126"/>
      </p:cViewPr>
      <p:guideLst>
        <p:guide orient="horz" pos="3126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34FBDF9-8631-4E82-AA7D-A951446DF6FF}" type="datetimeFigureOut">
              <a:rPr lang="nb-NO"/>
              <a:pPr>
                <a:defRPr/>
              </a:pPr>
              <a:t>29.04.2015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A5746118-9039-4D8A-8F3D-8E6B1BDE7560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5FB3BDF-AE16-4193-A9C3-63ED6DB9743B}" type="datetimeFigureOut">
              <a:rPr lang="nb-NO"/>
              <a:pPr>
                <a:defRPr/>
              </a:pPr>
              <a:t>29.04.2015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b-NO" noProof="0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8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noProof="0" smtClean="0"/>
              <a:t>Klikk for å redigere tekststiler i malen</a:t>
            </a:r>
          </a:p>
          <a:p>
            <a:pPr lvl="1"/>
            <a:r>
              <a:rPr lang="nb-NO" noProof="0" smtClean="0"/>
              <a:t>Andre nivå</a:t>
            </a:r>
          </a:p>
          <a:p>
            <a:pPr lvl="2"/>
            <a:r>
              <a:rPr lang="nb-NO" noProof="0" smtClean="0"/>
              <a:t>Tredje nivå</a:t>
            </a:r>
          </a:p>
          <a:p>
            <a:pPr lvl="3"/>
            <a:r>
              <a:rPr lang="nb-NO" noProof="0" smtClean="0"/>
              <a:t>Fjerde nivå</a:t>
            </a:r>
          </a:p>
          <a:p>
            <a:pPr lvl="4"/>
            <a:r>
              <a:rPr lang="nb-NO" noProof="0" smtClean="0"/>
              <a:t>Femte nivå</a:t>
            </a:r>
            <a:endParaRPr lang="nb-NO" noProof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DD9D932-29A1-4BC9-AC03-3A843C2BCD29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D9D932-29A1-4BC9-AC03-3A843C2BCD29}" type="slidenum">
              <a:rPr lang="nb-NO" smtClean="0"/>
              <a:pPr>
                <a:defRPr/>
              </a:pPr>
              <a:t>1</a:t>
            </a:fld>
            <a:endParaRPr lang="nb-NO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Plassholder for lysbil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Plassholder for nota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b-NO" smtClean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F13E354-4922-4B82-9566-961B5A9FDC22}" type="slidenum">
              <a:rPr lang="nb-NO" smtClean="0"/>
              <a:pPr>
                <a:defRPr/>
              </a:pPr>
              <a:t>10</a:t>
            </a:fld>
            <a:endParaRPr lang="nb-NO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Plassholder for lysbil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77863" y="484188"/>
            <a:ext cx="4227512" cy="23780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Plassholder for notater 2"/>
          <p:cNvSpPr>
            <a:spLocks noGrp="1"/>
          </p:cNvSpPr>
          <p:nvPr>
            <p:ph type="body" idx="1"/>
          </p:nvPr>
        </p:nvSpPr>
        <p:spPr bwMode="auto">
          <a:xfrm>
            <a:off x="679450" y="3044825"/>
            <a:ext cx="5438775" cy="6384925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b-NO" sz="1600" dirty="0" smtClean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0FBCB9-53FF-49FD-9264-CAEA2E5065A7}" type="slidenum">
              <a:rPr lang="nb-NO" smtClean="0"/>
              <a:pPr>
                <a:defRPr/>
              </a:pPr>
              <a:t>12</a:t>
            </a:fld>
            <a:endParaRPr lang="nb-NO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Plassholder for lysbil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576388" y="879475"/>
            <a:ext cx="3294062" cy="185261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Plassholder for notater 2"/>
          <p:cNvSpPr>
            <a:spLocks noGrp="1"/>
          </p:cNvSpPr>
          <p:nvPr>
            <p:ph type="body" idx="1"/>
          </p:nvPr>
        </p:nvSpPr>
        <p:spPr bwMode="auto">
          <a:xfrm>
            <a:off x="679450" y="2889250"/>
            <a:ext cx="5438775" cy="6294438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nb-NO" smtClean="0"/>
          </a:p>
          <a:p>
            <a:pPr eaLnBrk="1" hangingPunct="1"/>
            <a:endParaRPr lang="nb-NO" smtClean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4A8E940-D371-4C69-B007-2FD36F05D161}" type="slidenum">
              <a:rPr lang="nb-NO" smtClean="0"/>
              <a:pPr>
                <a:defRPr/>
              </a:pPr>
              <a:t>13</a:t>
            </a:fld>
            <a:endParaRPr lang="nb-NO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Plassholder for lysbil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Plassholder for nota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b-NO" dirty="0" smtClean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EA4AFFF-0965-4904-90B1-004A71309A6B}" type="slidenum">
              <a:rPr lang="nb-NO" smtClean="0"/>
              <a:pPr>
                <a:defRPr/>
              </a:pPr>
              <a:t>14</a:t>
            </a:fld>
            <a:endParaRPr lang="nb-NO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Plassholder for lysbil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Plassholder for nota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b-NO" dirty="0" smtClean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1296BE7-F809-49D5-B153-7FA6CBB70E80}" type="slidenum">
              <a:rPr lang="nb-NO" smtClean="0"/>
              <a:pPr>
                <a:defRPr/>
              </a:pPr>
              <a:t>2</a:t>
            </a:fld>
            <a:endParaRPr lang="nb-NO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Plassholder for lysbil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Plassholder for nota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b-NO" dirty="0" smtClean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558D8CC-4555-4B18-90E0-7CC9C66230E5}" type="slidenum">
              <a:rPr lang="nb-NO" smtClean="0"/>
              <a:pPr>
                <a:defRPr/>
              </a:pPr>
              <a:t>3</a:t>
            </a:fld>
            <a:endParaRPr lang="nb-NO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JTS </a:t>
            </a:r>
            <a:r>
              <a:rPr lang="nb-NO" smtClean="0"/>
              <a:t>og</a:t>
            </a:r>
            <a:r>
              <a:rPr lang="nb-NO" baseline="0" smtClean="0"/>
              <a:t> Ungdomspanelet i MR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D9D932-29A1-4BC9-AC03-3A843C2BCD29}" type="slidenum">
              <a:rPr lang="nb-NO" smtClean="0"/>
              <a:pPr>
                <a:defRPr/>
              </a:pPr>
              <a:t>4</a:t>
            </a:fld>
            <a:endParaRPr lang="nb-NO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Plassholder for lysbil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Plassholder for nota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nb-NO" dirty="0" smtClean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9A75972-3F3F-4993-8B4E-568BD3DBE866}" type="slidenum">
              <a:rPr lang="nb-NO" smtClean="0"/>
              <a:pPr>
                <a:defRPr/>
              </a:pPr>
              <a:t>5</a:t>
            </a:fld>
            <a:endParaRPr lang="nb-NO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Plassholder for lysbil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Plassholder for nota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nb-NO" dirty="0" smtClean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CCDD7AD-7971-44B8-845F-57ABE7D5BF90}" type="slidenum">
              <a:rPr lang="nb-NO" smtClean="0"/>
              <a:pPr>
                <a:defRPr/>
              </a:pPr>
              <a:t>6</a:t>
            </a:fld>
            <a:endParaRPr lang="nb-NO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Plassholder for lysbil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1700" y="785813"/>
            <a:ext cx="5216525" cy="29337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Plassholder for notater 2"/>
          <p:cNvSpPr>
            <a:spLocks noGrp="1"/>
          </p:cNvSpPr>
          <p:nvPr>
            <p:ph type="body" idx="1"/>
          </p:nvPr>
        </p:nvSpPr>
        <p:spPr bwMode="auto">
          <a:xfrm>
            <a:off x="679450" y="5384800"/>
            <a:ext cx="5438775" cy="3798888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b-NO" smtClean="0"/>
          </a:p>
          <a:p>
            <a:endParaRPr lang="nb-NO" smtClean="0"/>
          </a:p>
          <a:p>
            <a:endParaRPr lang="nb-NO" smtClean="0"/>
          </a:p>
          <a:p>
            <a:endParaRPr lang="nb-NO" smtClean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3370CF1-0B85-4249-8FBD-3587311E0A6C}" type="slidenum">
              <a:rPr lang="nb-NO" smtClean="0"/>
              <a:pPr>
                <a:defRPr/>
              </a:pPr>
              <a:t>7</a:t>
            </a:fld>
            <a:endParaRPr lang="nb-NO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Plassholder for lysbil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73138" y="484188"/>
            <a:ext cx="3962400" cy="223043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Plassholder for notater 2"/>
          <p:cNvSpPr>
            <a:spLocks noGrp="1"/>
          </p:cNvSpPr>
          <p:nvPr>
            <p:ph type="body" idx="1"/>
          </p:nvPr>
        </p:nvSpPr>
        <p:spPr bwMode="auto">
          <a:xfrm>
            <a:off x="679450" y="2868613"/>
            <a:ext cx="5438775" cy="6315075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b-NO" smtClean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04D5FD9-3B72-4E3C-AA95-9B24AF000809}" type="slidenum">
              <a:rPr lang="nb-NO" smtClean="0"/>
              <a:pPr>
                <a:defRPr/>
              </a:pPr>
              <a:t>8</a:t>
            </a:fld>
            <a:endParaRPr lang="nb-NO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Plassholder for lysbil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73138" y="484188"/>
            <a:ext cx="3962400" cy="223043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Plassholder for notater 2"/>
          <p:cNvSpPr>
            <a:spLocks noGrp="1"/>
          </p:cNvSpPr>
          <p:nvPr>
            <p:ph type="body" idx="1"/>
          </p:nvPr>
        </p:nvSpPr>
        <p:spPr bwMode="auto">
          <a:xfrm>
            <a:off x="679450" y="2868613"/>
            <a:ext cx="5438775" cy="6315075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b-NO" smtClean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7BCBFDA-D349-4A11-B7AB-11EE83527A7A}" type="slidenum">
              <a:rPr lang="nb-NO" smtClean="0"/>
              <a:pPr>
                <a:defRPr/>
              </a:pPr>
              <a:t>9</a:t>
            </a:fld>
            <a:endParaRPr lang="nb-N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orsk mal Tittellysbilde a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8" descr="original_illustrasjon_fullfarge_powerpoint.jpg"/>
          <p:cNvPicPr>
            <a:picLocks noChangeAspect="1"/>
          </p:cNvPicPr>
          <p:nvPr userDrawn="1"/>
        </p:nvPicPr>
        <p:blipFill>
          <a:blip r:embed="rId2"/>
          <a:srcRect t="48300" r="1245" b="14301"/>
          <a:stretch>
            <a:fillRect/>
          </a:stretch>
        </p:blipFill>
        <p:spPr bwMode="auto">
          <a:xfrm>
            <a:off x="2690813" y="3219450"/>
            <a:ext cx="6453187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2" descr="KMD2CB80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3384550" y="331788"/>
            <a:ext cx="2301875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kstSylinder 6"/>
          <p:cNvSpPr txBox="1"/>
          <p:nvPr userDrawn="1"/>
        </p:nvSpPr>
        <p:spPr>
          <a:xfrm>
            <a:off x="0" y="-306388"/>
            <a:ext cx="2987675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dirty="0">
                <a:latin typeface="+mn-lt"/>
                <a:cs typeface="+mn-cs"/>
              </a:rPr>
              <a:t>Norsk mal: Startside alt. 1</a:t>
            </a:r>
          </a:p>
        </p:txBody>
      </p:sp>
      <p:sp>
        <p:nvSpPr>
          <p:cNvPr id="23" name="Tittel 1"/>
          <p:cNvSpPr>
            <a:spLocks noGrp="1"/>
          </p:cNvSpPr>
          <p:nvPr>
            <p:ph type="ctrTitle"/>
          </p:nvPr>
        </p:nvSpPr>
        <p:spPr>
          <a:xfrm>
            <a:off x="719138" y="1696771"/>
            <a:ext cx="7632700" cy="930309"/>
          </a:xfrm>
        </p:spPr>
        <p:txBody>
          <a:bodyPr/>
          <a:lstStyle>
            <a:lvl1pPr algn="ctr">
              <a:defRPr b="0" baseline="0">
                <a:solidFill>
                  <a:schemeClr val="accent6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24" name="Undertittel 2"/>
          <p:cNvSpPr>
            <a:spLocks noGrp="1"/>
          </p:cNvSpPr>
          <p:nvPr>
            <p:ph type="subTitle" idx="1"/>
          </p:nvPr>
        </p:nvSpPr>
        <p:spPr>
          <a:xfrm>
            <a:off x="719138" y="2749063"/>
            <a:ext cx="7632700" cy="370892"/>
          </a:xfrm>
        </p:spPr>
        <p:txBody>
          <a:bodyPr/>
          <a:lstStyle>
            <a:lvl1pPr marL="0" indent="0" algn="ctr">
              <a:buNone/>
              <a:defRPr sz="2000" baseline="0">
                <a:solidFill>
                  <a:schemeClr val="accent4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sp>
        <p:nvSpPr>
          <p:cNvPr id="26" name="Plassholder for tekst 8"/>
          <p:cNvSpPr>
            <a:spLocks noGrp="1"/>
          </p:cNvSpPr>
          <p:nvPr>
            <p:ph type="body" sz="quarter" idx="13"/>
          </p:nvPr>
        </p:nvSpPr>
        <p:spPr>
          <a:xfrm>
            <a:off x="719138" y="3257750"/>
            <a:ext cx="7632700" cy="323850"/>
          </a:xfrm>
        </p:spPr>
        <p:txBody>
          <a:bodyPr/>
          <a:lstStyle>
            <a:lvl1pPr algn="ctr">
              <a:buNone/>
              <a:defRPr sz="1200" baseline="0">
                <a:solidFill>
                  <a:srgbClr val="003057"/>
                </a:solidFill>
              </a:defRPr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mal Tab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8" descr="KMD_ENKEL_ill_fullfarge_H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70033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Sylinder 4"/>
          <p:cNvSpPr txBox="1"/>
          <p:nvPr userDrawn="1"/>
        </p:nvSpPr>
        <p:spPr>
          <a:xfrm>
            <a:off x="-17463" y="-346075"/>
            <a:ext cx="3275013" cy="2762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dirty="0">
                <a:solidFill>
                  <a:srgbClr val="523629"/>
                </a:solidFill>
                <a:latin typeface="+mn-lt"/>
                <a:cs typeface="+mn-cs"/>
              </a:rPr>
              <a:t>Norsk mal: Tabell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0000" y="295200"/>
            <a:ext cx="7632000" cy="9585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7" name="Plassholder for tabell 8"/>
          <p:cNvSpPr>
            <a:spLocks noGrp="1"/>
          </p:cNvSpPr>
          <p:nvPr>
            <p:ph type="tbl" sz="quarter" idx="14"/>
          </p:nvPr>
        </p:nvSpPr>
        <p:spPr>
          <a:xfrm>
            <a:off x="720001" y="1322760"/>
            <a:ext cx="7632000" cy="3278269"/>
          </a:xfrm>
        </p:spPr>
        <p:txBody>
          <a:bodyPr rtlCol="0">
            <a:normAutofit/>
          </a:bodyPr>
          <a:lstStyle/>
          <a:p>
            <a:pPr lvl="0"/>
            <a:r>
              <a:rPr lang="nb-NO" noProof="0" smtClean="0"/>
              <a:t>Klikk ikonet for å legge til en tabell</a:t>
            </a:r>
            <a:endParaRPr lang="nb-NO" noProof="0"/>
          </a:p>
        </p:txBody>
      </p:sp>
      <p:sp>
        <p:nvSpPr>
          <p:cNvPr id="6" name="Plassholder for dato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88F78-19F4-4481-A9F2-424F9CFBA770}" type="datetime4">
              <a:rPr lang="nb-NO"/>
              <a:pPr>
                <a:defRPr/>
              </a:pPr>
              <a:t>29. april 2015</a:t>
            </a:fld>
            <a:endParaRPr lang="nb-NO" dirty="0"/>
          </a:p>
        </p:txBody>
      </p:sp>
      <p:sp>
        <p:nvSpPr>
          <p:cNvPr id="8" name="Plassholder for bunntekst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/>
              <a:t>Tittel på presentasjon</a:t>
            </a:r>
          </a:p>
        </p:txBody>
      </p:sp>
      <p:sp>
        <p:nvSpPr>
          <p:cNvPr id="9" name="Plassholder for lysbildenumm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47914-A1F3-40C7-A480-ADB372B15257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mal To innholdsdeler/sammenli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/>
          <p:cNvSpPr txBox="1"/>
          <p:nvPr userDrawn="1"/>
        </p:nvSpPr>
        <p:spPr>
          <a:xfrm>
            <a:off x="-17463" y="-346075"/>
            <a:ext cx="3275013" cy="2762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dirty="0">
                <a:solidFill>
                  <a:srgbClr val="523629"/>
                </a:solidFill>
                <a:latin typeface="+mn-lt"/>
                <a:cs typeface="+mn-cs"/>
              </a:rPr>
              <a:t>Norsk mal: to innholdsdeler / sammenlikning</a:t>
            </a:r>
          </a:p>
        </p:txBody>
      </p:sp>
      <p:pic>
        <p:nvPicPr>
          <p:cNvPr id="6" name="Bilde 9" descr="KMD_ENKEL_ill_fullfarge_H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70033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0000" y="295200"/>
            <a:ext cx="7632000" cy="9585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7" name="Plassholder for innhold 2"/>
          <p:cNvSpPr>
            <a:spLocks noGrp="1"/>
          </p:cNvSpPr>
          <p:nvPr>
            <p:ph sz="half" idx="1"/>
          </p:nvPr>
        </p:nvSpPr>
        <p:spPr>
          <a:xfrm>
            <a:off x="720000" y="1323001"/>
            <a:ext cx="3793943" cy="32489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</p:txBody>
      </p:sp>
      <p:sp>
        <p:nvSpPr>
          <p:cNvPr id="8" name="Plassholder for innhold 3"/>
          <p:cNvSpPr>
            <a:spLocks noGrp="1"/>
          </p:cNvSpPr>
          <p:nvPr>
            <p:ph sz="half" idx="2"/>
          </p:nvPr>
        </p:nvSpPr>
        <p:spPr>
          <a:xfrm>
            <a:off x="4688114" y="1323001"/>
            <a:ext cx="3663886" cy="32489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</p:txBody>
      </p:sp>
      <p:sp>
        <p:nvSpPr>
          <p:cNvPr id="9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DBFDAF-330E-4792-860F-9F037FB35BB2}" type="datetime4">
              <a:rPr lang="nb-NO"/>
              <a:pPr>
                <a:defRPr/>
              </a:pPr>
              <a:t>29. april 2015</a:t>
            </a:fld>
            <a:endParaRPr lang="nb-NO" dirty="0"/>
          </a:p>
        </p:txBody>
      </p:sp>
      <p:sp>
        <p:nvSpPr>
          <p:cNvPr id="10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/>
              <a:t>Tittel på presentasjon</a:t>
            </a:r>
          </a:p>
        </p:txBody>
      </p:sp>
      <p:sp>
        <p:nvSpPr>
          <p:cNvPr id="11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31D266-085C-49C8-B328-414A76C93DD1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orsk mal Bildekreditering al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8" descr="original_illustrasjon_fullfarge_powerpoint.jpg"/>
          <p:cNvPicPr>
            <a:picLocks noChangeAspect="1"/>
          </p:cNvPicPr>
          <p:nvPr userDrawn="1"/>
        </p:nvPicPr>
        <p:blipFill>
          <a:blip r:embed="rId2"/>
          <a:srcRect t="48300" r="1245" b="14301"/>
          <a:stretch>
            <a:fillRect/>
          </a:stretch>
        </p:blipFill>
        <p:spPr bwMode="auto">
          <a:xfrm>
            <a:off x="2690813" y="3219450"/>
            <a:ext cx="6453187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2" descr="KMD2CB80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3384550" y="331788"/>
            <a:ext cx="2301875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Sylinder 4"/>
          <p:cNvSpPr txBox="1"/>
          <p:nvPr userDrawn="1"/>
        </p:nvSpPr>
        <p:spPr>
          <a:xfrm>
            <a:off x="0" y="-306388"/>
            <a:ext cx="2987675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dirty="0">
                <a:latin typeface="+mn-lt"/>
                <a:cs typeface="+mn-cs"/>
              </a:rPr>
              <a:t>Norsk mal: Bildekreditering alt. 1</a:t>
            </a:r>
          </a:p>
        </p:txBody>
      </p:sp>
      <p:sp>
        <p:nvSpPr>
          <p:cNvPr id="6" name="TekstSylinder 5"/>
          <p:cNvSpPr txBox="1"/>
          <p:nvPr userDrawn="1"/>
        </p:nvSpPr>
        <p:spPr>
          <a:xfrm>
            <a:off x="-1981200" y="2228850"/>
            <a:ext cx="1765300" cy="785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900" b="1" dirty="0">
                <a:solidFill>
                  <a:srgbClr val="523629"/>
                </a:solidFill>
                <a:latin typeface="+mn-lt"/>
                <a:cs typeface="+mn-cs"/>
              </a:rPr>
              <a:t>Tips bildekreditering: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900" dirty="0">
                <a:solidFill>
                  <a:srgbClr val="523629"/>
                </a:solidFill>
                <a:latin typeface="+mn-lt"/>
                <a:cs typeface="+mn-cs"/>
              </a:rPr>
              <a:t>Alle bilder brukt i presentasjonen må krediteres for eksempel slik: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900" dirty="0">
                <a:solidFill>
                  <a:srgbClr val="523629"/>
                </a:solidFill>
                <a:latin typeface="+mn-lt"/>
                <a:cs typeface="+mn-cs"/>
              </a:rPr>
              <a:t>Slide nr. X: Fotograf, Bildebyrå</a:t>
            </a:r>
          </a:p>
        </p:txBody>
      </p:sp>
      <p:sp>
        <p:nvSpPr>
          <p:cNvPr id="26" name="Plassholder for tekst 8"/>
          <p:cNvSpPr>
            <a:spLocks noGrp="1"/>
          </p:cNvSpPr>
          <p:nvPr>
            <p:ph type="body" sz="quarter" idx="13"/>
          </p:nvPr>
        </p:nvSpPr>
        <p:spPr>
          <a:xfrm>
            <a:off x="719138" y="1915886"/>
            <a:ext cx="7632700" cy="323850"/>
          </a:xfrm>
        </p:spPr>
        <p:txBody>
          <a:bodyPr/>
          <a:lstStyle>
            <a:lvl1pPr algn="ctr">
              <a:buNone/>
              <a:defRPr sz="1200" baseline="0">
                <a:solidFill>
                  <a:srgbClr val="003057"/>
                </a:solidFill>
              </a:defRPr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orsk mal Bildekreditering al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 descr="KMD2CB80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84550" y="331788"/>
            <a:ext cx="2301875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kstSylinder 3"/>
          <p:cNvSpPr txBox="1"/>
          <p:nvPr userDrawn="1"/>
        </p:nvSpPr>
        <p:spPr>
          <a:xfrm>
            <a:off x="0" y="-306388"/>
            <a:ext cx="2987675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dirty="0">
                <a:latin typeface="+mn-lt"/>
                <a:cs typeface="+mn-cs"/>
              </a:rPr>
              <a:t>Norsk mal: Bildekreditering alt. 2</a:t>
            </a:r>
          </a:p>
        </p:txBody>
      </p:sp>
      <p:sp>
        <p:nvSpPr>
          <p:cNvPr id="5" name="TekstSylinder 4"/>
          <p:cNvSpPr txBox="1"/>
          <p:nvPr userDrawn="1"/>
        </p:nvSpPr>
        <p:spPr>
          <a:xfrm>
            <a:off x="-1981200" y="2228850"/>
            <a:ext cx="1765300" cy="785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900" b="1" dirty="0">
                <a:solidFill>
                  <a:srgbClr val="523629"/>
                </a:solidFill>
                <a:latin typeface="+mn-lt"/>
                <a:cs typeface="+mn-cs"/>
              </a:rPr>
              <a:t>Tips bildekreditering: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900" dirty="0">
                <a:solidFill>
                  <a:srgbClr val="523629"/>
                </a:solidFill>
                <a:latin typeface="+mn-lt"/>
                <a:cs typeface="+mn-cs"/>
              </a:rPr>
              <a:t>Alle bilder brukt i presentasjonen må krediteres for eksempel slik: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900" dirty="0">
                <a:solidFill>
                  <a:srgbClr val="523629"/>
                </a:solidFill>
                <a:latin typeface="+mn-lt"/>
                <a:cs typeface="+mn-cs"/>
              </a:rPr>
              <a:t>Slide nr. X: Fotograf, Bildebyrå</a:t>
            </a:r>
          </a:p>
        </p:txBody>
      </p:sp>
      <p:pic>
        <p:nvPicPr>
          <p:cNvPr id="6" name="Bilde 11" descr="KMD_ENKEL_ill_fullfarge_H.jp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3473450"/>
            <a:ext cx="9144000" cy="167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Plassholder for tekst 8"/>
          <p:cNvSpPr>
            <a:spLocks noGrp="1"/>
          </p:cNvSpPr>
          <p:nvPr>
            <p:ph type="body" sz="quarter" idx="13"/>
          </p:nvPr>
        </p:nvSpPr>
        <p:spPr>
          <a:xfrm>
            <a:off x="719138" y="1915886"/>
            <a:ext cx="7632700" cy="323850"/>
          </a:xfrm>
        </p:spPr>
        <p:txBody>
          <a:bodyPr/>
          <a:lstStyle>
            <a:lvl1pPr algn="ctr">
              <a:buNone/>
              <a:defRPr sz="1200" baseline="0">
                <a:solidFill>
                  <a:srgbClr val="003057"/>
                </a:solidFill>
              </a:defRPr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orsk mal Tekst med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Sylinder 7"/>
          <p:cNvSpPr txBox="1"/>
          <p:nvPr userDrawn="1"/>
        </p:nvSpPr>
        <p:spPr>
          <a:xfrm>
            <a:off x="-17463" y="-346075"/>
            <a:ext cx="3275013" cy="2762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dirty="0">
                <a:solidFill>
                  <a:srgbClr val="523629"/>
                </a:solidFill>
                <a:latin typeface="+mn-lt"/>
                <a:cs typeface="+mn-cs"/>
              </a:rPr>
              <a:t>Norsk mal: Tekst  med to bilder</a:t>
            </a:r>
          </a:p>
        </p:txBody>
      </p:sp>
      <p:pic>
        <p:nvPicPr>
          <p:cNvPr id="10" name="Bilde 9" descr="KMD_ENKEL_ill_fullfarge_H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70033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lassholder for bilde 7"/>
          <p:cNvSpPr>
            <a:spLocks noGrp="1"/>
          </p:cNvSpPr>
          <p:nvPr>
            <p:ph type="pic" sz="quarter" idx="14"/>
          </p:nvPr>
        </p:nvSpPr>
        <p:spPr>
          <a:xfrm>
            <a:off x="5904000" y="2383244"/>
            <a:ext cx="3240000" cy="2412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rtlCol="0">
            <a:normAutofit/>
          </a:bodyPr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6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5904000" y="0"/>
            <a:ext cx="3240000" cy="2376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rtlCol="0">
            <a:normAutofit/>
          </a:bodyPr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9" name="Plassholder for innhold 2"/>
          <p:cNvSpPr>
            <a:spLocks noGrp="1"/>
          </p:cNvSpPr>
          <p:nvPr>
            <p:ph idx="1"/>
          </p:nvPr>
        </p:nvSpPr>
        <p:spPr>
          <a:xfrm>
            <a:off x="720000" y="1592796"/>
            <a:ext cx="4868000" cy="3008233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13" name="Tittel 1"/>
          <p:cNvSpPr>
            <a:spLocks noGrp="1"/>
          </p:cNvSpPr>
          <p:nvPr>
            <p:ph type="title"/>
          </p:nvPr>
        </p:nvSpPr>
        <p:spPr>
          <a:xfrm>
            <a:off x="719572" y="296652"/>
            <a:ext cx="4868428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11" name="Plassholder for dato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1ABD57-85AA-40DD-8EBB-CF366B1D65B5}" type="datetime4">
              <a:rPr lang="nb-NO"/>
              <a:pPr>
                <a:defRPr/>
              </a:pPr>
              <a:t>29. april 2015</a:t>
            </a:fld>
            <a:endParaRPr lang="nb-NO" dirty="0"/>
          </a:p>
        </p:txBody>
      </p:sp>
      <p:sp>
        <p:nvSpPr>
          <p:cNvPr id="12" name="Plassholder for bunntekst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/>
              <a:t>Tittel på presentasjon</a:t>
            </a:r>
          </a:p>
        </p:txBody>
      </p:sp>
      <p:sp>
        <p:nvSpPr>
          <p:cNvPr id="14" name="Plassholder for lysbildenumm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C44468-4B81-4A9D-A3B2-1670B4E469CD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gelsk mal Tittellysbilde a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2" descr="KMD2CE00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163888" y="331788"/>
            <a:ext cx="27432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Bilde 9" descr="original_illustrasjon_fullfarge_powerpoint.jpg"/>
          <p:cNvPicPr>
            <a:picLocks noChangeAspect="1"/>
          </p:cNvPicPr>
          <p:nvPr userDrawn="1"/>
        </p:nvPicPr>
        <p:blipFill>
          <a:blip r:embed="rId3"/>
          <a:srcRect t="48300" r="1245" b="14301"/>
          <a:stretch>
            <a:fillRect/>
          </a:stretch>
        </p:blipFill>
        <p:spPr bwMode="auto">
          <a:xfrm>
            <a:off x="2690813" y="3219450"/>
            <a:ext cx="6453187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kstSylinder 6"/>
          <p:cNvSpPr txBox="1"/>
          <p:nvPr userDrawn="1"/>
        </p:nvSpPr>
        <p:spPr>
          <a:xfrm>
            <a:off x="0" y="-306388"/>
            <a:ext cx="2987675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dirty="0">
                <a:latin typeface="+mn-lt"/>
                <a:cs typeface="+mn-cs"/>
              </a:rPr>
              <a:t>Engelsk mal: Startside alt. 1</a:t>
            </a:r>
          </a:p>
        </p:txBody>
      </p:sp>
      <p:sp>
        <p:nvSpPr>
          <p:cNvPr id="23" name="Tittel 1"/>
          <p:cNvSpPr>
            <a:spLocks noGrp="1"/>
          </p:cNvSpPr>
          <p:nvPr>
            <p:ph type="ctrTitle"/>
          </p:nvPr>
        </p:nvSpPr>
        <p:spPr>
          <a:xfrm>
            <a:off x="719138" y="1696771"/>
            <a:ext cx="7632700" cy="930309"/>
          </a:xfrm>
        </p:spPr>
        <p:txBody>
          <a:bodyPr/>
          <a:lstStyle>
            <a:lvl1pPr algn="ctr">
              <a:defRPr b="0" baseline="0">
                <a:solidFill>
                  <a:schemeClr val="accent6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24" name="Undertittel 2"/>
          <p:cNvSpPr>
            <a:spLocks noGrp="1"/>
          </p:cNvSpPr>
          <p:nvPr>
            <p:ph type="subTitle" idx="1"/>
          </p:nvPr>
        </p:nvSpPr>
        <p:spPr>
          <a:xfrm>
            <a:off x="719138" y="2749063"/>
            <a:ext cx="7632700" cy="370892"/>
          </a:xfrm>
        </p:spPr>
        <p:txBody>
          <a:bodyPr/>
          <a:lstStyle>
            <a:lvl1pPr marL="0" indent="0" algn="ctr">
              <a:buNone/>
              <a:defRPr sz="2000" baseline="0">
                <a:solidFill>
                  <a:schemeClr val="accent4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sp>
        <p:nvSpPr>
          <p:cNvPr id="26" name="Plassholder for tekst 8"/>
          <p:cNvSpPr>
            <a:spLocks noGrp="1"/>
          </p:cNvSpPr>
          <p:nvPr>
            <p:ph type="body" sz="quarter" idx="13"/>
          </p:nvPr>
        </p:nvSpPr>
        <p:spPr>
          <a:xfrm>
            <a:off x="719138" y="3257750"/>
            <a:ext cx="7632700" cy="323850"/>
          </a:xfrm>
        </p:spPr>
        <p:txBody>
          <a:bodyPr/>
          <a:lstStyle>
            <a:lvl1pPr algn="ctr">
              <a:buNone/>
              <a:defRPr sz="1200" baseline="0">
                <a:solidFill>
                  <a:srgbClr val="003057"/>
                </a:solidFill>
              </a:defRPr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gelsk mal Tittellysbilde al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8" descr="KMD_ENKEL_ill_fullfarge_H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3473450"/>
            <a:ext cx="9144000" cy="167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kstSylinder 5"/>
          <p:cNvSpPr txBox="1"/>
          <p:nvPr userDrawn="1"/>
        </p:nvSpPr>
        <p:spPr>
          <a:xfrm>
            <a:off x="0" y="-306388"/>
            <a:ext cx="2987675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dirty="0">
                <a:latin typeface="+mn-lt"/>
                <a:cs typeface="+mn-cs"/>
              </a:rPr>
              <a:t>Engelsk mal: Startside alt. 2</a:t>
            </a:r>
          </a:p>
        </p:txBody>
      </p:sp>
      <p:pic>
        <p:nvPicPr>
          <p:cNvPr id="7" name="Picture 12" descr="KMD2CE00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3163888" y="331788"/>
            <a:ext cx="27432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ittel 1"/>
          <p:cNvSpPr>
            <a:spLocks noGrp="1"/>
          </p:cNvSpPr>
          <p:nvPr>
            <p:ph type="ctrTitle"/>
          </p:nvPr>
        </p:nvSpPr>
        <p:spPr>
          <a:xfrm>
            <a:off x="719138" y="1696771"/>
            <a:ext cx="7632700" cy="930309"/>
          </a:xfrm>
        </p:spPr>
        <p:txBody>
          <a:bodyPr/>
          <a:lstStyle>
            <a:lvl1pPr algn="ctr">
              <a:defRPr b="0" baseline="0">
                <a:solidFill>
                  <a:schemeClr val="accent6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24" name="Undertittel 2"/>
          <p:cNvSpPr>
            <a:spLocks noGrp="1"/>
          </p:cNvSpPr>
          <p:nvPr>
            <p:ph type="subTitle" idx="1"/>
          </p:nvPr>
        </p:nvSpPr>
        <p:spPr>
          <a:xfrm>
            <a:off x="719138" y="2749063"/>
            <a:ext cx="7632700" cy="370892"/>
          </a:xfrm>
        </p:spPr>
        <p:txBody>
          <a:bodyPr/>
          <a:lstStyle>
            <a:lvl1pPr marL="0" indent="0" algn="ctr">
              <a:buNone/>
              <a:defRPr sz="2000" baseline="0">
                <a:solidFill>
                  <a:schemeClr val="accent4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sp>
        <p:nvSpPr>
          <p:cNvPr id="26" name="Plassholder for tekst 8"/>
          <p:cNvSpPr>
            <a:spLocks noGrp="1"/>
          </p:cNvSpPr>
          <p:nvPr>
            <p:ph type="body" sz="quarter" idx="13"/>
          </p:nvPr>
        </p:nvSpPr>
        <p:spPr>
          <a:xfrm>
            <a:off x="719138" y="3257750"/>
            <a:ext cx="7632700" cy="323850"/>
          </a:xfrm>
        </p:spPr>
        <p:txBody>
          <a:bodyPr/>
          <a:lstStyle>
            <a:lvl1pPr algn="ctr">
              <a:buNone/>
              <a:defRPr sz="1200" baseline="0">
                <a:solidFill>
                  <a:srgbClr val="003057"/>
                </a:solidFill>
              </a:defRPr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gelsk mal Tekst med kulepun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8" descr="KMD_ENKEL_ill_fullfarge_H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70033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Sylinder 4"/>
          <p:cNvSpPr txBox="1"/>
          <p:nvPr userDrawn="1"/>
        </p:nvSpPr>
        <p:spPr>
          <a:xfrm>
            <a:off x="-71438" y="-306388"/>
            <a:ext cx="4175126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dirty="0">
                <a:latin typeface="+mn-lt"/>
                <a:cs typeface="+mn-cs"/>
              </a:rPr>
              <a:t>Engelsk mal: Tekst med </a:t>
            </a:r>
            <a:r>
              <a:rPr lang="nb-NO" sz="1200" dirty="0" err="1">
                <a:latin typeface="+mn-lt"/>
                <a:cs typeface="+mn-cs"/>
              </a:rPr>
              <a:t>kulepunkt</a:t>
            </a:r>
            <a:endParaRPr lang="nb-NO" sz="1200" dirty="0">
              <a:latin typeface="+mn-lt"/>
              <a:cs typeface="+mn-cs"/>
            </a:endParaRPr>
          </a:p>
        </p:txBody>
      </p:sp>
      <p:sp>
        <p:nvSpPr>
          <p:cNvPr id="6" name="TekstSylinder 5"/>
          <p:cNvSpPr txBox="1"/>
          <p:nvPr userDrawn="1"/>
        </p:nvSpPr>
        <p:spPr>
          <a:xfrm>
            <a:off x="-2160588" y="2682875"/>
            <a:ext cx="1836738" cy="15700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b="1" dirty="0">
                <a:latin typeface="+mn-lt"/>
                <a:cs typeface="+mn-cs"/>
              </a:rPr>
              <a:t>Tips bunntekst: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dirty="0">
                <a:latin typeface="+mn-lt"/>
                <a:cs typeface="+mn-cs"/>
              </a:rPr>
              <a:t>For å sidenummer, dato, og tittel på presentasjon: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dirty="0">
                <a:latin typeface="+mn-lt"/>
                <a:cs typeface="+mn-cs"/>
              </a:rPr>
              <a:t>Klikk  på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dirty="0">
                <a:latin typeface="+mn-lt"/>
                <a:cs typeface="+mn-cs"/>
              </a:rPr>
              <a:t>”Sett Inn” -&gt; Topp og bunntekst -&gt; Huk av for ønsket tekst.</a:t>
            </a:r>
          </a:p>
        </p:txBody>
      </p:sp>
      <p:cxnSp>
        <p:nvCxnSpPr>
          <p:cNvPr id="9" name="Vinkel 8"/>
          <p:cNvCxnSpPr/>
          <p:nvPr userDrawn="1"/>
        </p:nvCxnSpPr>
        <p:spPr>
          <a:xfrm>
            <a:off x="-1152525" y="4292600"/>
            <a:ext cx="828675" cy="647700"/>
          </a:xfrm>
          <a:prstGeom prst="bentConnector3">
            <a:avLst>
              <a:gd name="adj1" fmla="val 50000"/>
            </a:avLst>
          </a:prstGeom>
          <a:ln w="127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tel 1"/>
          <p:cNvSpPr>
            <a:spLocks noGrp="1"/>
          </p:cNvSpPr>
          <p:nvPr>
            <p:ph type="title"/>
          </p:nvPr>
        </p:nvSpPr>
        <p:spPr>
          <a:xfrm>
            <a:off x="719572" y="296652"/>
            <a:ext cx="76322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8" name="Plassholder for innhold 2"/>
          <p:cNvSpPr>
            <a:spLocks noGrp="1"/>
          </p:cNvSpPr>
          <p:nvPr>
            <p:ph idx="1"/>
          </p:nvPr>
        </p:nvSpPr>
        <p:spPr>
          <a:xfrm>
            <a:off x="720000" y="1592797"/>
            <a:ext cx="7631838" cy="3024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10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95EAB6-69B9-48F6-94DB-79451FDF9BA8}" type="datetime4">
              <a:rPr lang="nb-NO"/>
              <a:pPr>
                <a:defRPr/>
              </a:pPr>
              <a:t>29. april 2015</a:t>
            </a:fld>
            <a:endParaRPr lang="nb-NO" dirty="0"/>
          </a:p>
        </p:txBody>
      </p:sp>
      <p:sp>
        <p:nvSpPr>
          <p:cNvPr id="11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/>
              <a:t>Tittel på presentasjon</a:t>
            </a:r>
          </a:p>
        </p:txBody>
      </p:sp>
      <p:sp>
        <p:nvSpPr>
          <p:cNvPr id="12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A37969-2862-4C8D-88C6-A896F1B971C5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gelsk mal Tekst uten kulepun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8" descr="KMD_ENKEL_ill_fullfarge_H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70033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Sylinder 4"/>
          <p:cNvSpPr txBox="1"/>
          <p:nvPr userDrawn="1"/>
        </p:nvSpPr>
        <p:spPr>
          <a:xfrm>
            <a:off x="-71438" y="-306388"/>
            <a:ext cx="3275013" cy="277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dirty="0">
                <a:latin typeface="+mn-lt"/>
                <a:cs typeface="+mn-cs"/>
              </a:rPr>
              <a:t>Engelsk mal: Tekst uten </a:t>
            </a:r>
            <a:r>
              <a:rPr lang="nb-NO" sz="1200" dirty="0" err="1">
                <a:latin typeface="+mn-lt"/>
                <a:cs typeface="+mn-cs"/>
              </a:rPr>
              <a:t>kulepunkt</a:t>
            </a:r>
            <a:endParaRPr lang="nb-NO" sz="1200" dirty="0">
              <a:latin typeface="+mn-lt"/>
              <a:cs typeface="+mn-cs"/>
            </a:endParaRPr>
          </a:p>
        </p:txBody>
      </p:sp>
      <p:sp>
        <p:nvSpPr>
          <p:cNvPr id="7" name="Plassholder for innhold 2"/>
          <p:cNvSpPr>
            <a:spLocks noGrp="1"/>
          </p:cNvSpPr>
          <p:nvPr>
            <p:ph idx="1"/>
          </p:nvPr>
        </p:nvSpPr>
        <p:spPr>
          <a:xfrm>
            <a:off x="720000" y="1592795"/>
            <a:ext cx="7631838" cy="3024000"/>
          </a:xfrm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9" name="Tittel 1"/>
          <p:cNvSpPr>
            <a:spLocks noGrp="1"/>
          </p:cNvSpPr>
          <p:nvPr>
            <p:ph type="title"/>
          </p:nvPr>
        </p:nvSpPr>
        <p:spPr>
          <a:xfrm>
            <a:off x="719572" y="296652"/>
            <a:ext cx="76322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C7F24-2971-4E1A-BE94-DF1D809AE6B3}" type="datetime4">
              <a:rPr lang="nb-NO"/>
              <a:pPr>
                <a:defRPr/>
              </a:pPr>
              <a:t>29. april 2015</a:t>
            </a:fld>
            <a:endParaRPr lang="nb-NO" dirty="0"/>
          </a:p>
        </p:txBody>
      </p:sp>
      <p:sp>
        <p:nvSpPr>
          <p:cNvPr id="8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/>
              <a:t>Tittel på presentasjon</a:t>
            </a:r>
          </a:p>
        </p:txBody>
      </p:sp>
      <p:sp>
        <p:nvSpPr>
          <p:cNvPr id="10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3E2A83-30F8-4A80-8C4E-90783AB509BB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gelsk mal Tekst med 1 vertikal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/>
          <p:cNvSpPr txBox="1"/>
          <p:nvPr userDrawn="1"/>
        </p:nvSpPr>
        <p:spPr>
          <a:xfrm>
            <a:off x="-71438" y="-304800"/>
            <a:ext cx="7596188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dirty="0">
                <a:latin typeface="+mn-lt"/>
                <a:cs typeface="+mn-cs"/>
              </a:rPr>
              <a:t>Engelsk mal: Tekst med </a:t>
            </a:r>
            <a:r>
              <a:rPr lang="nb-NO" sz="1200" dirty="0" err="1">
                <a:latin typeface="+mn-lt"/>
                <a:cs typeface="+mn-cs"/>
              </a:rPr>
              <a:t>kulepunkt</a:t>
            </a:r>
            <a:r>
              <a:rPr lang="nb-NO" sz="1200" dirty="0">
                <a:latin typeface="+mn-lt"/>
                <a:cs typeface="+mn-cs"/>
              </a:rPr>
              <a:t> - 1 vertikalt bilde</a:t>
            </a:r>
          </a:p>
        </p:txBody>
      </p:sp>
      <p:pic>
        <p:nvPicPr>
          <p:cNvPr id="6" name="Bilde 9" descr="KMD_ENKEL_ill_fullfarge_H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70033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Plassholder for innhold 2"/>
          <p:cNvSpPr>
            <a:spLocks noGrp="1"/>
          </p:cNvSpPr>
          <p:nvPr>
            <p:ph idx="1"/>
          </p:nvPr>
        </p:nvSpPr>
        <p:spPr>
          <a:xfrm>
            <a:off x="720000" y="1592796"/>
            <a:ext cx="4868000" cy="3008233"/>
          </a:xfrm>
        </p:spPr>
        <p:txBody>
          <a:bodyPr/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9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5904000" y="0"/>
            <a:ext cx="3240000" cy="4788272"/>
          </a:xfrm>
          <a:solidFill>
            <a:srgbClr val="E6E7E8"/>
          </a:solidFill>
          <a:ln>
            <a:noFill/>
          </a:ln>
        </p:spPr>
        <p:txBody>
          <a:bodyPr rtlCol="0">
            <a:normAutofit/>
          </a:bodyPr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12" name="Tittel 1"/>
          <p:cNvSpPr>
            <a:spLocks noGrp="1"/>
          </p:cNvSpPr>
          <p:nvPr>
            <p:ph type="title"/>
          </p:nvPr>
        </p:nvSpPr>
        <p:spPr>
          <a:xfrm>
            <a:off x="719572" y="296652"/>
            <a:ext cx="4868428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7" name="Plassholder for dato 2"/>
          <p:cNvSpPr>
            <a:spLocks noGrp="1"/>
          </p:cNvSpPr>
          <p:nvPr>
            <p:ph type="dt" sz="half" idx="14"/>
          </p:nvPr>
        </p:nvSpPr>
        <p:spPr>
          <a:xfrm>
            <a:off x="3635375" y="4787900"/>
            <a:ext cx="1952625" cy="355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662D4-D802-41AB-9972-0A1E3BAEBEB8}" type="datetime4">
              <a:rPr lang="nb-NO"/>
              <a:pPr>
                <a:defRPr/>
              </a:pPr>
              <a:t>29. april 2015</a:t>
            </a:fld>
            <a:endParaRPr lang="nb-NO" dirty="0"/>
          </a:p>
        </p:txBody>
      </p:sp>
      <p:sp>
        <p:nvSpPr>
          <p:cNvPr id="10" name="Plassholder for bunntekst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/>
              <a:t>Tittel på presentasjon</a:t>
            </a:r>
          </a:p>
        </p:txBody>
      </p:sp>
      <p:sp>
        <p:nvSpPr>
          <p:cNvPr id="11" name="Plassholder for lysbildenumm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72600E-E1B7-44DA-A6B3-26BDB2B44F82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orsk mal Tittellysbilde al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8" descr="KMD_ENKEL_ill_fullfarge_H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3473450"/>
            <a:ext cx="9144000" cy="167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2" descr="KMD2CB80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3384550" y="331788"/>
            <a:ext cx="2301875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kstSylinder 6"/>
          <p:cNvSpPr txBox="1"/>
          <p:nvPr userDrawn="1"/>
        </p:nvSpPr>
        <p:spPr>
          <a:xfrm>
            <a:off x="0" y="-306388"/>
            <a:ext cx="2987675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dirty="0">
                <a:latin typeface="+mn-lt"/>
                <a:cs typeface="+mn-cs"/>
              </a:rPr>
              <a:t>Norsk mal: Startside alt. 2</a:t>
            </a:r>
          </a:p>
        </p:txBody>
      </p:sp>
      <p:sp>
        <p:nvSpPr>
          <p:cNvPr id="23" name="Tittel 1"/>
          <p:cNvSpPr>
            <a:spLocks noGrp="1"/>
          </p:cNvSpPr>
          <p:nvPr>
            <p:ph type="ctrTitle"/>
          </p:nvPr>
        </p:nvSpPr>
        <p:spPr>
          <a:xfrm>
            <a:off x="719138" y="1696771"/>
            <a:ext cx="7632700" cy="930309"/>
          </a:xfrm>
        </p:spPr>
        <p:txBody>
          <a:bodyPr/>
          <a:lstStyle>
            <a:lvl1pPr algn="ctr">
              <a:defRPr b="0" baseline="0">
                <a:solidFill>
                  <a:schemeClr val="accent6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24" name="Undertittel 2"/>
          <p:cNvSpPr>
            <a:spLocks noGrp="1"/>
          </p:cNvSpPr>
          <p:nvPr>
            <p:ph type="subTitle" idx="1"/>
          </p:nvPr>
        </p:nvSpPr>
        <p:spPr>
          <a:xfrm>
            <a:off x="719138" y="2749063"/>
            <a:ext cx="7632700" cy="370892"/>
          </a:xfrm>
        </p:spPr>
        <p:txBody>
          <a:bodyPr/>
          <a:lstStyle>
            <a:lvl1pPr marL="0" indent="0" algn="ctr">
              <a:buNone/>
              <a:defRPr sz="2000" baseline="0">
                <a:solidFill>
                  <a:schemeClr val="accent4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sp>
        <p:nvSpPr>
          <p:cNvPr id="26" name="Plassholder for tekst 8"/>
          <p:cNvSpPr>
            <a:spLocks noGrp="1"/>
          </p:cNvSpPr>
          <p:nvPr>
            <p:ph type="body" sz="quarter" idx="13"/>
          </p:nvPr>
        </p:nvSpPr>
        <p:spPr>
          <a:xfrm>
            <a:off x="719138" y="3257750"/>
            <a:ext cx="7632700" cy="323850"/>
          </a:xfrm>
        </p:spPr>
        <p:txBody>
          <a:bodyPr/>
          <a:lstStyle>
            <a:lvl1pPr algn="ctr">
              <a:buNone/>
              <a:defRPr sz="1200" baseline="0">
                <a:solidFill>
                  <a:srgbClr val="003057"/>
                </a:solidFill>
              </a:defRPr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gelsk mal Tekst med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Sylinder 7"/>
          <p:cNvSpPr txBox="1"/>
          <p:nvPr userDrawn="1"/>
        </p:nvSpPr>
        <p:spPr>
          <a:xfrm>
            <a:off x="-17463" y="-346075"/>
            <a:ext cx="3275013" cy="2762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dirty="0">
                <a:latin typeface="+mn-lt"/>
                <a:cs typeface="+mn-cs"/>
              </a:rPr>
              <a:t>Engelsk</a:t>
            </a:r>
            <a:r>
              <a:rPr lang="nb-NO" sz="1200" dirty="0">
                <a:solidFill>
                  <a:srgbClr val="523629"/>
                </a:solidFill>
                <a:latin typeface="+mn-lt"/>
                <a:cs typeface="+mn-cs"/>
              </a:rPr>
              <a:t> mal: Tekst  med to bilder</a:t>
            </a:r>
          </a:p>
        </p:txBody>
      </p:sp>
      <p:pic>
        <p:nvPicPr>
          <p:cNvPr id="10" name="Bilde 9" descr="KMD_ENKEL_ill_fullfarge_H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70033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lassholder for bilde 7"/>
          <p:cNvSpPr>
            <a:spLocks noGrp="1"/>
          </p:cNvSpPr>
          <p:nvPr>
            <p:ph type="pic" sz="quarter" idx="14"/>
          </p:nvPr>
        </p:nvSpPr>
        <p:spPr>
          <a:xfrm>
            <a:off x="5904000" y="2383244"/>
            <a:ext cx="3240000" cy="2412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rtlCol="0">
            <a:normAutofit/>
          </a:bodyPr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dirty="0" smtClean="0"/>
              <a:t>Drag </a:t>
            </a:r>
            <a:r>
              <a:rPr lang="nb-NO" noProof="0" dirty="0" err="1" smtClean="0"/>
              <a:t>picture</a:t>
            </a:r>
            <a:r>
              <a:rPr lang="nb-NO" noProof="0" dirty="0" smtClean="0"/>
              <a:t> to </a:t>
            </a:r>
            <a:r>
              <a:rPr lang="nb-NO" noProof="0" dirty="0" err="1" smtClean="0"/>
              <a:t>placeholder</a:t>
            </a:r>
            <a:r>
              <a:rPr lang="nb-NO" noProof="0" dirty="0" smtClean="0"/>
              <a:t> or </a:t>
            </a:r>
            <a:r>
              <a:rPr lang="nb-NO" noProof="0" dirty="0" err="1" smtClean="0"/>
              <a:t>click</a:t>
            </a:r>
            <a:r>
              <a:rPr lang="nb-NO" noProof="0" dirty="0" smtClean="0"/>
              <a:t> </a:t>
            </a:r>
            <a:r>
              <a:rPr lang="nb-NO" noProof="0" dirty="0" err="1" smtClean="0"/>
              <a:t>icon</a:t>
            </a:r>
            <a:r>
              <a:rPr lang="nb-NO" noProof="0" dirty="0" smtClean="0"/>
              <a:t> to </a:t>
            </a:r>
            <a:r>
              <a:rPr lang="nb-NO" noProof="0" dirty="0" err="1" smtClean="0"/>
              <a:t>add</a:t>
            </a:r>
            <a:endParaRPr lang="nb-NO" noProof="0" dirty="0"/>
          </a:p>
        </p:txBody>
      </p:sp>
      <p:sp>
        <p:nvSpPr>
          <p:cNvPr id="6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5904000" y="0"/>
            <a:ext cx="3240000" cy="2376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rtlCol="0">
            <a:normAutofit/>
          </a:bodyPr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dirty="0" smtClean="0"/>
              <a:t>Drag </a:t>
            </a:r>
            <a:r>
              <a:rPr lang="nb-NO" noProof="0" dirty="0" err="1" smtClean="0"/>
              <a:t>picture</a:t>
            </a:r>
            <a:r>
              <a:rPr lang="nb-NO" noProof="0" dirty="0" smtClean="0"/>
              <a:t> to </a:t>
            </a:r>
            <a:r>
              <a:rPr lang="nb-NO" noProof="0" dirty="0" err="1" smtClean="0"/>
              <a:t>placeholder</a:t>
            </a:r>
            <a:r>
              <a:rPr lang="nb-NO" noProof="0" dirty="0" smtClean="0"/>
              <a:t> or </a:t>
            </a:r>
            <a:r>
              <a:rPr lang="nb-NO" noProof="0" dirty="0" err="1" smtClean="0"/>
              <a:t>click</a:t>
            </a:r>
            <a:r>
              <a:rPr lang="nb-NO" noProof="0" dirty="0" smtClean="0"/>
              <a:t> </a:t>
            </a:r>
            <a:r>
              <a:rPr lang="nb-NO" noProof="0" dirty="0" err="1" smtClean="0"/>
              <a:t>icon</a:t>
            </a:r>
            <a:r>
              <a:rPr lang="nb-NO" noProof="0" dirty="0" smtClean="0"/>
              <a:t> to </a:t>
            </a:r>
            <a:r>
              <a:rPr lang="nb-NO" noProof="0" dirty="0" err="1" smtClean="0"/>
              <a:t>add</a:t>
            </a:r>
            <a:endParaRPr lang="nb-NO" noProof="0" dirty="0"/>
          </a:p>
        </p:txBody>
      </p:sp>
      <p:sp>
        <p:nvSpPr>
          <p:cNvPr id="9" name="Plassholder for innhold 2"/>
          <p:cNvSpPr>
            <a:spLocks noGrp="1"/>
          </p:cNvSpPr>
          <p:nvPr>
            <p:ph idx="1"/>
          </p:nvPr>
        </p:nvSpPr>
        <p:spPr>
          <a:xfrm>
            <a:off x="720000" y="1592796"/>
            <a:ext cx="4868000" cy="3008233"/>
          </a:xfrm>
        </p:spPr>
        <p:txBody>
          <a:bodyPr/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13" name="Tittel 1"/>
          <p:cNvSpPr>
            <a:spLocks noGrp="1"/>
          </p:cNvSpPr>
          <p:nvPr>
            <p:ph type="title"/>
          </p:nvPr>
        </p:nvSpPr>
        <p:spPr>
          <a:xfrm>
            <a:off x="719572" y="296652"/>
            <a:ext cx="4868428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11" name="Plassholder for dato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6EBA86-1402-4823-8F05-A2550AA95448}" type="datetime4">
              <a:rPr lang="nb-NO"/>
              <a:pPr>
                <a:defRPr/>
              </a:pPr>
              <a:t>29. april 2015</a:t>
            </a:fld>
            <a:endParaRPr lang="nb-NO" dirty="0"/>
          </a:p>
        </p:txBody>
      </p:sp>
      <p:sp>
        <p:nvSpPr>
          <p:cNvPr id="12" name="Plassholder for bunntekst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/>
              <a:t>Tittel på presentasjon</a:t>
            </a:r>
          </a:p>
        </p:txBody>
      </p:sp>
      <p:sp>
        <p:nvSpPr>
          <p:cNvPr id="14" name="Plassholder for lysbildenumm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6C9CC4-D5BF-45FF-8A15-79BB993AA032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gelsk mal Tekst med 4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e 8" descr="KMD_ENKEL_ill_fullfarge_H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70033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kstSylinder 10"/>
          <p:cNvSpPr txBox="1"/>
          <p:nvPr userDrawn="1"/>
        </p:nvSpPr>
        <p:spPr>
          <a:xfrm>
            <a:off x="-17463" y="-346075"/>
            <a:ext cx="3275013" cy="2762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dirty="0">
                <a:latin typeface="+mn-lt"/>
                <a:cs typeface="+mn-cs"/>
              </a:rPr>
              <a:t>Engelsk </a:t>
            </a:r>
            <a:r>
              <a:rPr lang="nb-NO" sz="1200" dirty="0">
                <a:solidFill>
                  <a:srgbClr val="523629"/>
                </a:solidFill>
                <a:latin typeface="+mn-lt"/>
                <a:cs typeface="+mn-cs"/>
              </a:rPr>
              <a:t>mal: Tekst  med fire bilder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6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0" y="3091540"/>
            <a:ext cx="2235201" cy="205195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rtlCol="0">
            <a:normAutofit/>
          </a:bodyPr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Drag picture to placeholder or click icon to add</a:t>
            </a:r>
            <a:endParaRPr lang="nb-NO" noProof="0" dirty="0"/>
          </a:p>
        </p:txBody>
      </p:sp>
      <p:sp>
        <p:nvSpPr>
          <p:cNvPr id="7" name="Plassholder for bilde 7"/>
          <p:cNvSpPr>
            <a:spLocks noGrp="1"/>
          </p:cNvSpPr>
          <p:nvPr>
            <p:ph type="pic" sz="quarter" idx="14"/>
          </p:nvPr>
        </p:nvSpPr>
        <p:spPr>
          <a:xfrm>
            <a:off x="2235201" y="3091541"/>
            <a:ext cx="2325911" cy="2051958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rtlCol="0">
            <a:normAutofit/>
          </a:bodyPr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Drag picture to placeholder or click icon to add</a:t>
            </a:r>
            <a:endParaRPr lang="nb-NO" noProof="0" dirty="0"/>
          </a:p>
        </p:txBody>
      </p:sp>
      <p:sp>
        <p:nvSpPr>
          <p:cNvPr id="8" name="Plassholder for bilde 7"/>
          <p:cNvSpPr>
            <a:spLocks noGrp="1"/>
          </p:cNvSpPr>
          <p:nvPr>
            <p:ph type="pic" sz="quarter" idx="15"/>
          </p:nvPr>
        </p:nvSpPr>
        <p:spPr>
          <a:xfrm>
            <a:off x="4561112" y="3091541"/>
            <a:ext cx="2325911" cy="2051958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rtlCol="0">
            <a:normAutofit/>
          </a:bodyPr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Drag picture to placeholder or click icon to add</a:t>
            </a:r>
            <a:endParaRPr lang="nb-NO" noProof="0" dirty="0"/>
          </a:p>
        </p:txBody>
      </p:sp>
      <p:sp>
        <p:nvSpPr>
          <p:cNvPr id="9" name="Plassholder for bilde 7"/>
          <p:cNvSpPr>
            <a:spLocks noGrp="1"/>
          </p:cNvSpPr>
          <p:nvPr>
            <p:ph type="pic" sz="quarter" idx="16"/>
          </p:nvPr>
        </p:nvSpPr>
        <p:spPr>
          <a:xfrm>
            <a:off x="6887023" y="3091541"/>
            <a:ext cx="2256977" cy="2051958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rtlCol="0">
            <a:normAutofit/>
          </a:bodyPr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dirty="0" smtClean="0"/>
              <a:t>Drag </a:t>
            </a:r>
            <a:r>
              <a:rPr lang="nb-NO" noProof="0" dirty="0" err="1" smtClean="0"/>
              <a:t>picture</a:t>
            </a:r>
            <a:r>
              <a:rPr lang="nb-NO" noProof="0" dirty="0" smtClean="0"/>
              <a:t> to </a:t>
            </a:r>
            <a:r>
              <a:rPr lang="nb-NO" noProof="0" dirty="0" err="1" smtClean="0"/>
              <a:t>placeholder</a:t>
            </a:r>
            <a:r>
              <a:rPr lang="nb-NO" noProof="0" dirty="0" smtClean="0"/>
              <a:t> or </a:t>
            </a:r>
            <a:r>
              <a:rPr lang="nb-NO" noProof="0" dirty="0" err="1" smtClean="0"/>
              <a:t>click</a:t>
            </a:r>
            <a:r>
              <a:rPr lang="nb-NO" noProof="0" dirty="0" smtClean="0"/>
              <a:t> </a:t>
            </a:r>
            <a:r>
              <a:rPr lang="nb-NO" noProof="0" dirty="0" err="1" smtClean="0"/>
              <a:t>icon</a:t>
            </a:r>
            <a:r>
              <a:rPr lang="nb-NO" noProof="0" dirty="0" smtClean="0"/>
              <a:t> to </a:t>
            </a:r>
            <a:r>
              <a:rPr lang="nb-NO" noProof="0" dirty="0" err="1" smtClean="0"/>
              <a:t>add</a:t>
            </a:r>
            <a:endParaRPr lang="nb-NO" noProof="0" dirty="0"/>
          </a:p>
        </p:txBody>
      </p:sp>
      <p:sp>
        <p:nvSpPr>
          <p:cNvPr id="12" name="Plassholder for dato 2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A1A9F-4074-4694-888D-F5FEC1DFBFB4}" type="datetime4">
              <a:rPr lang="nb-NO"/>
              <a:pPr>
                <a:defRPr/>
              </a:pPr>
              <a:t>29. april 2015</a:t>
            </a:fld>
            <a:endParaRPr lang="nb-NO" dirty="0"/>
          </a:p>
        </p:txBody>
      </p:sp>
      <p:sp>
        <p:nvSpPr>
          <p:cNvPr id="13" name="Plassholder for bunntekst 3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/>
              <a:t>Tittel på presentasjon</a:t>
            </a:r>
          </a:p>
        </p:txBody>
      </p:sp>
      <p:sp>
        <p:nvSpPr>
          <p:cNvPr id="14" name="Plassholder for lysbildenummer 4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979C48-1AB6-4DEC-B7D0-1EA2F9710C0D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gelsk mal Utfallende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/>
          <p:nvPr userDrawn="1"/>
        </p:nvSpPr>
        <p:spPr>
          <a:xfrm>
            <a:off x="-17463" y="-346075"/>
            <a:ext cx="3275013" cy="2762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dirty="0">
                <a:latin typeface="+mn-lt"/>
                <a:cs typeface="+mn-cs"/>
              </a:rPr>
              <a:t>Engelsk </a:t>
            </a:r>
            <a:r>
              <a:rPr lang="nb-NO" sz="1200" dirty="0">
                <a:solidFill>
                  <a:srgbClr val="523629"/>
                </a:solidFill>
                <a:latin typeface="+mn-lt"/>
                <a:cs typeface="+mn-cs"/>
              </a:rPr>
              <a:t>mal: </a:t>
            </a:r>
            <a:r>
              <a:rPr lang="nb-NO" sz="1200" u="sng" dirty="0">
                <a:solidFill>
                  <a:srgbClr val="523629"/>
                </a:solidFill>
                <a:latin typeface="+mn-lt"/>
                <a:cs typeface="+mn-cs"/>
              </a:rPr>
              <a:t>U</a:t>
            </a:r>
            <a:r>
              <a:rPr lang="nb-NO" sz="1200" dirty="0">
                <a:solidFill>
                  <a:srgbClr val="523629"/>
                </a:solidFill>
                <a:latin typeface="+mn-lt"/>
                <a:cs typeface="+mn-cs"/>
              </a:rPr>
              <a:t>tfallende bilde</a:t>
            </a:r>
          </a:p>
        </p:txBody>
      </p:sp>
      <p:sp>
        <p:nvSpPr>
          <p:cNvPr id="6" name="Plassholder for bilde 7"/>
          <p:cNvSpPr>
            <a:spLocks noGrp="1"/>
          </p:cNvSpPr>
          <p:nvPr>
            <p:ph type="pic" sz="quarter" idx="14"/>
          </p:nvPr>
        </p:nvSpPr>
        <p:spPr>
          <a:xfrm>
            <a:off x="1" y="1"/>
            <a:ext cx="9144000" cy="51435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rtlCol="0">
            <a:normAutofit/>
          </a:bodyPr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endParaRPr lang="nb-NO" noProof="0" dirty="0" smtClean="0"/>
          </a:p>
          <a:p>
            <a:pPr lvl="0"/>
            <a:endParaRPr lang="nb-NO" noProof="0" dirty="0" smtClean="0"/>
          </a:p>
          <a:p>
            <a:pPr lvl="0"/>
            <a:endParaRPr lang="nb-NO" noProof="0" dirty="0" smtClean="0"/>
          </a:p>
          <a:p>
            <a:pPr lvl="0"/>
            <a:endParaRPr lang="nb-NO" noProof="0" dirty="0" smtClean="0"/>
          </a:p>
          <a:p>
            <a:pPr lvl="0"/>
            <a:endParaRPr lang="nb-NO" noProof="0" dirty="0" smtClean="0"/>
          </a:p>
          <a:p>
            <a:pPr lvl="0"/>
            <a:endParaRPr lang="nb-NO" noProof="0" dirty="0" smtClean="0"/>
          </a:p>
          <a:p>
            <a:pPr lvl="0"/>
            <a:endParaRPr lang="nb-NO" noProof="0" dirty="0" smtClean="0"/>
          </a:p>
          <a:p>
            <a:pPr lvl="0"/>
            <a:endParaRPr lang="nb-NO" noProof="0" dirty="0" smtClean="0"/>
          </a:p>
          <a:p>
            <a:pPr lvl="0"/>
            <a:endParaRPr lang="nb-NO" noProof="0" dirty="0" smtClean="0"/>
          </a:p>
          <a:p>
            <a:pPr lvl="0"/>
            <a:endParaRPr lang="nb-NO" noProof="0" dirty="0" smtClean="0"/>
          </a:p>
          <a:p>
            <a:pPr lvl="0"/>
            <a:endParaRPr lang="nb-NO" noProof="0" dirty="0" smtClean="0"/>
          </a:p>
          <a:p>
            <a:pPr lvl="0"/>
            <a:r>
              <a:rPr lang="nb-NO" noProof="0" dirty="0" smtClean="0"/>
              <a:t>Drag </a:t>
            </a:r>
            <a:r>
              <a:rPr lang="nb-NO" noProof="0" dirty="0" err="1" smtClean="0"/>
              <a:t>picture</a:t>
            </a:r>
            <a:r>
              <a:rPr lang="nb-NO" noProof="0" dirty="0" smtClean="0"/>
              <a:t> to </a:t>
            </a:r>
            <a:r>
              <a:rPr lang="nb-NO" noProof="0" dirty="0" err="1" smtClean="0"/>
              <a:t>placeholder</a:t>
            </a:r>
            <a:r>
              <a:rPr lang="nb-NO" noProof="0" dirty="0" smtClean="0"/>
              <a:t> or </a:t>
            </a:r>
            <a:r>
              <a:rPr lang="nb-NO" noProof="0" dirty="0" err="1" smtClean="0"/>
              <a:t>click</a:t>
            </a:r>
            <a:r>
              <a:rPr lang="nb-NO" noProof="0" dirty="0" smtClean="0"/>
              <a:t> </a:t>
            </a:r>
            <a:r>
              <a:rPr lang="nb-NO" noProof="0" dirty="0" err="1" smtClean="0"/>
              <a:t>icon</a:t>
            </a:r>
            <a:r>
              <a:rPr lang="nb-NO" noProof="0" dirty="0" smtClean="0"/>
              <a:t> to </a:t>
            </a:r>
            <a:r>
              <a:rPr lang="nb-NO" noProof="0" dirty="0" err="1" smtClean="0"/>
              <a:t>add</a:t>
            </a:r>
            <a:endParaRPr lang="nb-NO" noProof="0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gelsk mal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8" descr="KMD_ENKEL_ill_fullfarge_H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70033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Sylinder 4"/>
          <p:cNvSpPr txBox="1"/>
          <p:nvPr userDrawn="1"/>
        </p:nvSpPr>
        <p:spPr>
          <a:xfrm>
            <a:off x="-17463" y="-346075"/>
            <a:ext cx="3275013" cy="2762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dirty="0">
                <a:latin typeface="+mn-lt"/>
                <a:cs typeface="+mn-cs"/>
              </a:rPr>
              <a:t>Engelsk </a:t>
            </a:r>
            <a:r>
              <a:rPr lang="nb-NO" sz="1200" dirty="0">
                <a:solidFill>
                  <a:srgbClr val="523629"/>
                </a:solidFill>
                <a:latin typeface="+mn-lt"/>
                <a:cs typeface="+mn-cs"/>
              </a:rPr>
              <a:t>mal: Diagram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0000" y="295200"/>
            <a:ext cx="7632000" cy="9585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6" name="Plassholder for diagram 10"/>
          <p:cNvSpPr>
            <a:spLocks noGrp="1"/>
          </p:cNvSpPr>
          <p:nvPr>
            <p:ph type="chart" sz="quarter" idx="13"/>
          </p:nvPr>
        </p:nvSpPr>
        <p:spPr>
          <a:xfrm>
            <a:off x="720001" y="1322388"/>
            <a:ext cx="7632000" cy="3278641"/>
          </a:xfrm>
        </p:spPr>
        <p:txBody>
          <a:bodyPr rtlCol="0">
            <a:normAutofit/>
          </a:bodyPr>
          <a:lstStyle/>
          <a:p>
            <a:pPr lvl="0"/>
            <a:endParaRPr lang="nb-NO" noProof="0"/>
          </a:p>
        </p:txBody>
      </p:sp>
      <p:sp>
        <p:nvSpPr>
          <p:cNvPr id="7" name="Plassholder for dato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4AC58C-1188-4247-891F-1942DDF19305}" type="datetime4">
              <a:rPr lang="nb-NO"/>
              <a:pPr>
                <a:defRPr/>
              </a:pPr>
              <a:t>29. april 2015</a:t>
            </a:fld>
            <a:endParaRPr lang="nb-NO" dirty="0"/>
          </a:p>
        </p:txBody>
      </p:sp>
      <p:sp>
        <p:nvSpPr>
          <p:cNvPr id="8" name="Plassholder for bunntekst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/>
              <a:t>Tittel på presentasjon</a:t>
            </a:r>
          </a:p>
        </p:txBody>
      </p:sp>
      <p:sp>
        <p:nvSpPr>
          <p:cNvPr id="9" name="Plassholder for lysbildenumm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533FA8-3873-46E0-9A18-937357EBFAAF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gelsk mal Tab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8" descr="KMD_ENKEL_ill_fullfarge_H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70033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Sylinder 4"/>
          <p:cNvSpPr txBox="1"/>
          <p:nvPr userDrawn="1"/>
        </p:nvSpPr>
        <p:spPr>
          <a:xfrm>
            <a:off x="-17463" y="-346075"/>
            <a:ext cx="3275013" cy="2762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dirty="0">
                <a:latin typeface="+mn-lt"/>
                <a:cs typeface="+mn-cs"/>
              </a:rPr>
              <a:t>Engelsk</a:t>
            </a:r>
            <a:r>
              <a:rPr lang="nb-NO" sz="1200" dirty="0">
                <a:solidFill>
                  <a:srgbClr val="523629"/>
                </a:solidFill>
                <a:latin typeface="+mn-lt"/>
                <a:cs typeface="+mn-cs"/>
              </a:rPr>
              <a:t> mal: Tabell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0000" y="295200"/>
            <a:ext cx="7632000" cy="9585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7" name="Plassholder for tabell 8"/>
          <p:cNvSpPr>
            <a:spLocks noGrp="1"/>
          </p:cNvSpPr>
          <p:nvPr>
            <p:ph type="tbl" sz="quarter" idx="14"/>
          </p:nvPr>
        </p:nvSpPr>
        <p:spPr>
          <a:xfrm>
            <a:off x="720001" y="1322760"/>
            <a:ext cx="7632000" cy="3278269"/>
          </a:xfrm>
        </p:spPr>
        <p:txBody>
          <a:bodyPr rtlCol="0">
            <a:normAutofit/>
          </a:bodyPr>
          <a:lstStyle/>
          <a:p>
            <a:pPr lvl="0"/>
            <a:endParaRPr lang="nb-NO" noProof="0"/>
          </a:p>
        </p:txBody>
      </p:sp>
      <p:sp>
        <p:nvSpPr>
          <p:cNvPr id="6" name="Plassholder for dato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2FDD29-0007-4267-8699-8CC738F85524}" type="datetime4">
              <a:rPr lang="nb-NO"/>
              <a:pPr>
                <a:defRPr/>
              </a:pPr>
              <a:t>29. april 2015</a:t>
            </a:fld>
            <a:endParaRPr lang="nb-NO" dirty="0"/>
          </a:p>
        </p:txBody>
      </p:sp>
      <p:sp>
        <p:nvSpPr>
          <p:cNvPr id="8" name="Plassholder for bunntekst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/>
              <a:t>Tittel på presentasjon</a:t>
            </a:r>
          </a:p>
        </p:txBody>
      </p:sp>
      <p:sp>
        <p:nvSpPr>
          <p:cNvPr id="9" name="Plassholder for lysbildenumm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C6E61-BF62-4D76-AC26-626E366FC097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gelsk mal To innholdsdeler/sammenli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8" descr="KMD_ENKEL_ill_fullfarge_H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70033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kstSylinder 5"/>
          <p:cNvSpPr txBox="1"/>
          <p:nvPr userDrawn="1"/>
        </p:nvSpPr>
        <p:spPr>
          <a:xfrm>
            <a:off x="-17463" y="-346075"/>
            <a:ext cx="3979863" cy="2762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dirty="0">
                <a:latin typeface="+mn-lt"/>
                <a:cs typeface="+mn-cs"/>
              </a:rPr>
              <a:t>Engelsk </a:t>
            </a:r>
            <a:r>
              <a:rPr lang="nb-NO" sz="1200" dirty="0">
                <a:solidFill>
                  <a:srgbClr val="523629"/>
                </a:solidFill>
                <a:latin typeface="+mn-lt"/>
                <a:cs typeface="+mn-cs"/>
              </a:rPr>
              <a:t>mal: to innholdsdeler / sammenlikning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0000" y="295200"/>
            <a:ext cx="7632000" cy="958500"/>
          </a:xfrm>
        </p:spPr>
        <p:txBody>
          <a:bodyPr/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7" name="Plassholder for innhold 2"/>
          <p:cNvSpPr>
            <a:spLocks noGrp="1"/>
          </p:cNvSpPr>
          <p:nvPr>
            <p:ph sz="half" idx="1"/>
          </p:nvPr>
        </p:nvSpPr>
        <p:spPr>
          <a:xfrm>
            <a:off x="720000" y="1323001"/>
            <a:ext cx="3793943" cy="32489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</a:t>
            </a:r>
            <a:r>
              <a:rPr lang="nb-NO" dirty="0" err="1" smtClean="0"/>
              <a:t>styles</a:t>
            </a:r>
            <a:endParaRPr lang="nb-NO" dirty="0" smtClean="0"/>
          </a:p>
          <a:p>
            <a:pPr lvl="1"/>
            <a:r>
              <a:rPr lang="nb-NO" dirty="0" err="1" smtClean="0"/>
              <a:t>Second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2"/>
            <a:r>
              <a:rPr lang="nb-NO" dirty="0" err="1" smtClean="0"/>
              <a:t>Third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</p:txBody>
      </p:sp>
      <p:sp>
        <p:nvSpPr>
          <p:cNvPr id="8" name="Plassholder for innhold 3"/>
          <p:cNvSpPr>
            <a:spLocks noGrp="1"/>
          </p:cNvSpPr>
          <p:nvPr>
            <p:ph sz="half" idx="2"/>
          </p:nvPr>
        </p:nvSpPr>
        <p:spPr>
          <a:xfrm>
            <a:off x="4688114" y="1323001"/>
            <a:ext cx="3663886" cy="32489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</p:txBody>
      </p:sp>
      <p:sp>
        <p:nvSpPr>
          <p:cNvPr id="9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DD6EB0-4DCE-4CF9-AB27-63C96AC3E31F}" type="datetime4">
              <a:rPr lang="nb-NO"/>
              <a:pPr>
                <a:defRPr/>
              </a:pPr>
              <a:t>29. april 2015</a:t>
            </a:fld>
            <a:endParaRPr lang="nb-NO" dirty="0"/>
          </a:p>
        </p:txBody>
      </p:sp>
      <p:sp>
        <p:nvSpPr>
          <p:cNvPr id="10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/>
              <a:t>Tittel på presentasjon</a:t>
            </a:r>
          </a:p>
        </p:txBody>
      </p:sp>
      <p:sp>
        <p:nvSpPr>
          <p:cNvPr id="11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9E11C-36DF-477A-B7D9-D86353F9A85C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gelsk mal Bildekreditering al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8" descr="original_illustrasjon_fullfarge_powerpoint.jpg"/>
          <p:cNvPicPr>
            <a:picLocks noChangeAspect="1"/>
          </p:cNvPicPr>
          <p:nvPr userDrawn="1"/>
        </p:nvPicPr>
        <p:blipFill>
          <a:blip r:embed="rId2"/>
          <a:srcRect t="48300" r="1245" b="14301"/>
          <a:stretch>
            <a:fillRect/>
          </a:stretch>
        </p:blipFill>
        <p:spPr bwMode="auto">
          <a:xfrm>
            <a:off x="2690813" y="3219450"/>
            <a:ext cx="6453187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kstSylinder 3"/>
          <p:cNvSpPr txBox="1"/>
          <p:nvPr userDrawn="1"/>
        </p:nvSpPr>
        <p:spPr>
          <a:xfrm>
            <a:off x="0" y="-306388"/>
            <a:ext cx="2987675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dirty="0">
                <a:latin typeface="+mn-lt"/>
                <a:cs typeface="+mn-cs"/>
              </a:rPr>
              <a:t>Engelsk mal: Bildekreditering alt. 1</a:t>
            </a:r>
          </a:p>
        </p:txBody>
      </p:sp>
      <p:sp>
        <p:nvSpPr>
          <p:cNvPr id="5" name="TekstSylinder 4"/>
          <p:cNvSpPr txBox="1"/>
          <p:nvPr userDrawn="1"/>
        </p:nvSpPr>
        <p:spPr>
          <a:xfrm>
            <a:off x="-1981200" y="2228850"/>
            <a:ext cx="1765300" cy="785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900" b="1" dirty="0">
                <a:solidFill>
                  <a:srgbClr val="523629"/>
                </a:solidFill>
                <a:latin typeface="+mn-lt"/>
                <a:cs typeface="+mn-cs"/>
              </a:rPr>
              <a:t>Tips bildekreditering: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900" dirty="0">
                <a:solidFill>
                  <a:srgbClr val="523629"/>
                </a:solidFill>
                <a:latin typeface="+mn-lt"/>
                <a:cs typeface="+mn-cs"/>
              </a:rPr>
              <a:t>Alle bilder brukt i presentasjonen må krediteres for eksempel slik: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900" dirty="0">
                <a:solidFill>
                  <a:srgbClr val="523629"/>
                </a:solidFill>
                <a:latin typeface="+mn-lt"/>
                <a:cs typeface="+mn-cs"/>
              </a:rPr>
              <a:t>Slide nr. X: Fotograf, Bildebyrå</a:t>
            </a:r>
          </a:p>
        </p:txBody>
      </p:sp>
      <p:pic>
        <p:nvPicPr>
          <p:cNvPr id="6" name="Picture 12" descr="KMD2CE00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3163888" y="331788"/>
            <a:ext cx="27432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Plassholder for tekst 8"/>
          <p:cNvSpPr>
            <a:spLocks noGrp="1"/>
          </p:cNvSpPr>
          <p:nvPr>
            <p:ph type="body" sz="quarter" idx="13"/>
          </p:nvPr>
        </p:nvSpPr>
        <p:spPr>
          <a:xfrm>
            <a:off x="719138" y="1915886"/>
            <a:ext cx="7632700" cy="323850"/>
          </a:xfrm>
        </p:spPr>
        <p:txBody>
          <a:bodyPr/>
          <a:lstStyle>
            <a:lvl1pPr algn="ctr">
              <a:buNone/>
              <a:defRPr sz="1200" baseline="0">
                <a:solidFill>
                  <a:srgbClr val="003057"/>
                </a:solidFill>
              </a:defRPr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gelsk mal Bildekreditering al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/>
          <p:cNvSpPr txBox="1"/>
          <p:nvPr userDrawn="1"/>
        </p:nvSpPr>
        <p:spPr>
          <a:xfrm>
            <a:off x="0" y="-306388"/>
            <a:ext cx="2987675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dirty="0">
                <a:latin typeface="+mn-lt"/>
                <a:cs typeface="+mn-cs"/>
              </a:rPr>
              <a:t>Engelsk mal: Bildekreditering alt. 2</a:t>
            </a:r>
          </a:p>
        </p:txBody>
      </p:sp>
      <p:sp>
        <p:nvSpPr>
          <p:cNvPr id="4" name="TekstSylinder 3"/>
          <p:cNvSpPr txBox="1"/>
          <p:nvPr userDrawn="1"/>
        </p:nvSpPr>
        <p:spPr>
          <a:xfrm>
            <a:off x="-1981200" y="2228850"/>
            <a:ext cx="1765300" cy="785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900" b="1" dirty="0">
                <a:solidFill>
                  <a:srgbClr val="523629"/>
                </a:solidFill>
                <a:latin typeface="+mn-lt"/>
                <a:cs typeface="+mn-cs"/>
              </a:rPr>
              <a:t>Tips bildekreditering: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900" dirty="0">
                <a:solidFill>
                  <a:srgbClr val="523629"/>
                </a:solidFill>
                <a:latin typeface="+mn-lt"/>
                <a:cs typeface="+mn-cs"/>
              </a:rPr>
              <a:t>Alle bilder brukt i presentasjonen må krediteres for eksempel slik: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900" dirty="0">
                <a:solidFill>
                  <a:srgbClr val="523629"/>
                </a:solidFill>
                <a:latin typeface="+mn-lt"/>
                <a:cs typeface="+mn-cs"/>
              </a:rPr>
              <a:t>Slide nr. X: Fotograf, Bildebyrå</a:t>
            </a:r>
          </a:p>
        </p:txBody>
      </p:sp>
      <p:pic>
        <p:nvPicPr>
          <p:cNvPr id="5" name="Bilde 10" descr="KMD_ENKEL_ill_fullfarge_H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3473450"/>
            <a:ext cx="9144000" cy="167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2" descr="KMD2CE00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3163888" y="331788"/>
            <a:ext cx="27432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Plassholder for tekst 8"/>
          <p:cNvSpPr>
            <a:spLocks noGrp="1"/>
          </p:cNvSpPr>
          <p:nvPr>
            <p:ph type="body" sz="quarter" idx="13"/>
          </p:nvPr>
        </p:nvSpPr>
        <p:spPr>
          <a:xfrm>
            <a:off x="719138" y="1915886"/>
            <a:ext cx="7632700" cy="323850"/>
          </a:xfrm>
        </p:spPr>
        <p:txBody>
          <a:bodyPr/>
          <a:lstStyle>
            <a:lvl1pPr algn="ctr">
              <a:buNone/>
              <a:defRPr sz="1200" baseline="0">
                <a:solidFill>
                  <a:srgbClr val="003057"/>
                </a:solidFill>
              </a:defRPr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misk mal Tittellysbilde a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8" descr="original_illustrasjon_fullfarge_powerpoint.jpg"/>
          <p:cNvPicPr>
            <a:picLocks noChangeAspect="1"/>
          </p:cNvPicPr>
          <p:nvPr userDrawn="1"/>
        </p:nvPicPr>
        <p:blipFill>
          <a:blip r:embed="rId2"/>
          <a:srcRect t="48300" r="1245" b="14301"/>
          <a:stretch>
            <a:fillRect/>
          </a:stretch>
        </p:blipFill>
        <p:spPr bwMode="auto">
          <a:xfrm>
            <a:off x="2690813" y="3219450"/>
            <a:ext cx="6453187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kstSylinder 5"/>
          <p:cNvSpPr txBox="1"/>
          <p:nvPr userDrawn="1"/>
        </p:nvSpPr>
        <p:spPr>
          <a:xfrm>
            <a:off x="0" y="-306388"/>
            <a:ext cx="2987675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dirty="0">
                <a:latin typeface="+mn-lt"/>
                <a:cs typeface="+mn-cs"/>
              </a:rPr>
              <a:t>Samisk mal: Startside alt. 1</a:t>
            </a:r>
          </a:p>
        </p:txBody>
      </p:sp>
      <p:pic>
        <p:nvPicPr>
          <p:cNvPr id="7" name="Picture 12" descr="KMD2CE00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3459163" y="331788"/>
            <a:ext cx="2152650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ittel 1"/>
          <p:cNvSpPr>
            <a:spLocks noGrp="1"/>
          </p:cNvSpPr>
          <p:nvPr>
            <p:ph type="ctrTitle"/>
          </p:nvPr>
        </p:nvSpPr>
        <p:spPr>
          <a:xfrm>
            <a:off x="719138" y="1696771"/>
            <a:ext cx="7632700" cy="930309"/>
          </a:xfrm>
        </p:spPr>
        <p:txBody>
          <a:bodyPr/>
          <a:lstStyle>
            <a:lvl1pPr algn="ctr">
              <a:defRPr b="0" baseline="0">
                <a:solidFill>
                  <a:schemeClr val="accent6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24" name="Undertittel 2"/>
          <p:cNvSpPr>
            <a:spLocks noGrp="1"/>
          </p:cNvSpPr>
          <p:nvPr>
            <p:ph type="subTitle" idx="1"/>
          </p:nvPr>
        </p:nvSpPr>
        <p:spPr>
          <a:xfrm>
            <a:off x="719138" y="2749063"/>
            <a:ext cx="7632700" cy="370892"/>
          </a:xfrm>
        </p:spPr>
        <p:txBody>
          <a:bodyPr/>
          <a:lstStyle>
            <a:lvl1pPr marL="0" indent="0" algn="ctr">
              <a:buNone/>
              <a:defRPr sz="2000" baseline="0">
                <a:solidFill>
                  <a:schemeClr val="accent4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sp>
        <p:nvSpPr>
          <p:cNvPr id="26" name="Plassholder for tekst 8"/>
          <p:cNvSpPr>
            <a:spLocks noGrp="1"/>
          </p:cNvSpPr>
          <p:nvPr>
            <p:ph type="body" sz="quarter" idx="13"/>
          </p:nvPr>
        </p:nvSpPr>
        <p:spPr>
          <a:xfrm>
            <a:off x="719138" y="3257750"/>
            <a:ext cx="7632700" cy="323850"/>
          </a:xfrm>
        </p:spPr>
        <p:txBody>
          <a:bodyPr/>
          <a:lstStyle>
            <a:lvl1pPr algn="ctr">
              <a:buNone/>
              <a:defRPr sz="1200" baseline="0">
                <a:solidFill>
                  <a:srgbClr val="003057"/>
                </a:solidFill>
              </a:defRPr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misk mal Tittellysbilde al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8" descr="KMD_ENKEL_ill_fullfarge_H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3473450"/>
            <a:ext cx="9144000" cy="167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kstSylinder 5"/>
          <p:cNvSpPr txBox="1"/>
          <p:nvPr userDrawn="1"/>
        </p:nvSpPr>
        <p:spPr>
          <a:xfrm>
            <a:off x="0" y="-306388"/>
            <a:ext cx="2987675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dirty="0">
                <a:latin typeface="+mn-lt"/>
                <a:cs typeface="+mn-cs"/>
              </a:rPr>
              <a:t>Samisk mal: Startside alt. 2</a:t>
            </a:r>
          </a:p>
        </p:txBody>
      </p:sp>
      <p:pic>
        <p:nvPicPr>
          <p:cNvPr id="7" name="Picture 12" descr="KMD2CE00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3459163" y="331788"/>
            <a:ext cx="2152650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ittel 1"/>
          <p:cNvSpPr>
            <a:spLocks noGrp="1"/>
          </p:cNvSpPr>
          <p:nvPr>
            <p:ph type="ctrTitle"/>
          </p:nvPr>
        </p:nvSpPr>
        <p:spPr>
          <a:xfrm>
            <a:off x="719138" y="1696771"/>
            <a:ext cx="7632700" cy="930309"/>
          </a:xfrm>
        </p:spPr>
        <p:txBody>
          <a:bodyPr/>
          <a:lstStyle>
            <a:lvl1pPr algn="ctr">
              <a:defRPr b="0" baseline="0">
                <a:solidFill>
                  <a:schemeClr val="accent6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24" name="Undertittel 2"/>
          <p:cNvSpPr>
            <a:spLocks noGrp="1"/>
          </p:cNvSpPr>
          <p:nvPr>
            <p:ph type="subTitle" idx="1"/>
          </p:nvPr>
        </p:nvSpPr>
        <p:spPr>
          <a:xfrm>
            <a:off x="719138" y="2749063"/>
            <a:ext cx="7632700" cy="370892"/>
          </a:xfrm>
        </p:spPr>
        <p:txBody>
          <a:bodyPr/>
          <a:lstStyle>
            <a:lvl1pPr marL="0" indent="0" algn="ctr">
              <a:buNone/>
              <a:defRPr sz="2000" baseline="0">
                <a:solidFill>
                  <a:schemeClr val="accent4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sp>
        <p:nvSpPr>
          <p:cNvPr id="26" name="Plassholder for tekst 8"/>
          <p:cNvSpPr>
            <a:spLocks noGrp="1"/>
          </p:cNvSpPr>
          <p:nvPr>
            <p:ph type="body" sz="quarter" idx="13"/>
          </p:nvPr>
        </p:nvSpPr>
        <p:spPr>
          <a:xfrm>
            <a:off x="719138" y="3257750"/>
            <a:ext cx="7632700" cy="323850"/>
          </a:xfrm>
        </p:spPr>
        <p:txBody>
          <a:bodyPr/>
          <a:lstStyle>
            <a:lvl1pPr algn="ctr">
              <a:buNone/>
              <a:defRPr sz="1200" baseline="0">
                <a:solidFill>
                  <a:srgbClr val="003057"/>
                </a:solidFill>
              </a:defRPr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mal Tekst med kulepun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8" descr="KMD_ENKEL_ill_fullfarge_H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70033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Sylinder 4"/>
          <p:cNvSpPr txBox="1"/>
          <p:nvPr userDrawn="1"/>
        </p:nvSpPr>
        <p:spPr>
          <a:xfrm>
            <a:off x="-71438" y="-306388"/>
            <a:ext cx="4175126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dirty="0">
                <a:latin typeface="+mn-lt"/>
                <a:cs typeface="+mn-cs"/>
              </a:rPr>
              <a:t>Norsk mal: Tekst med </a:t>
            </a:r>
            <a:r>
              <a:rPr lang="nb-NO" sz="1200" dirty="0" err="1">
                <a:latin typeface="+mn-lt"/>
                <a:cs typeface="+mn-cs"/>
              </a:rPr>
              <a:t>kulepunkt</a:t>
            </a:r>
            <a:endParaRPr lang="nb-NO" sz="1200" dirty="0">
              <a:latin typeface="+mn-lt"/>
              <a:cs typeface="+mn-cs"/>
            </a:endParaRPr>
          </a:p>
        </p:txBody>
      </p:sp>
      <p:sp>
        <p:nvSpPr>
          <p:cNvPr id="6" name="TekstSylinder 5"/>
          <p:cNvSpPr txBox="1"/>
          <p:nvPr userDrawn="1"/>
        </p:nvSpPr>
        <p:spPr>
          <a:xfrm>
            <a:off x="-2160588" y="2682875"/>
            <a:ext cx="1836738" cy="15700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b="1" dirty="0">
                <a:latin typeface="+mn-lt"/>
                <a:cs typeface="+mn-cs"/>
              </a:rPr>
              <a:t>Tips bunntekst: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dirty="0">
                <a:latin typeface="+mn-lt"/>
                <a:cs typeface="+mn-cs"/>
              </a:rPr>
              <a:t>For å sidenummer, dato, og tittel på presentasjon: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dirty="0">
                <a:latin typeface="+mn-lt"/>
                <a:cs typeface="+mn-cs"/>
              </a:rPr>
              <a:t>Klikk  på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dirty="0">
                <a:latin typeface="+mn-lt"/>
                <a:cs typeface="+mn-cs"/>
              </a:rPr>
              <a:t>”Sett Inn” -&gt; Topp og bunntekst -&gt; Huk av for ønsket tekst.</a:t>
            </a:r>
          </a:p>
        </p:txBody>
      </p:sp>
      <p:cxnSp>
        <p:nvCxnSpPr>
          <p:cNvPr id="9" name="Vinkel 8"/>
          <p:cNvCxnSpPr/>
          <p:nvPr userDrawn="1"/>
        </p:nvCxnSpPr>
        <p:spPr>
          <a:xfrm>
            <a:off x="-1152525" y="4292600"/>
            <a:ext cx="828675" cy="647700"/>
          </a:xfrm>
          <a:prstGeom prst="bentConnector3">
            <a:avLst>
              <a:gd name="adj1" fmla="val 50000"/>
            </a:avLst>
          </a:prstGeom>
          <a:ln w="127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tel 1"/>
          <p:cNvSpPr>
            <a:spLocks noGrp="1"/>
          </p:cNvSpPr>
          <p:nvPr>
            <p:ph type="title"/>
          </p:nvPr>
        </p:nvSpPr>
        <p:spPr>
          <a:xfrm>
            <a:off x="719572" y="296652"/>
            <a:ext cx="76322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8" name="Plassholder for innhold 2"/>
          <p:cNvSpPr>
            <a:spLocks noGrp="1"/>
          </p:cNvSpPr>
          <p:nvPr>
            <p:ph idx="1"/>
          </p:nvPr>
        </p:nvSpPr>
        <p:spPr>
          <a:xfrm>
            <a:off x="720000" y="1592797"/>
            <a:ext cx="7631838" cy="3024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10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BB4405-2116-4A8F-97FB-A351A6F0ED73}" type="datetime4">
              <a:rPr lang="nb-NO"/>
              <a:pPr>
                <a:defRPr/>
              </a:pPr>
              <a:t>29. april 2015</a:t>
            </a:fld>
            <a:endParaRPr lang="nb-NO" dirty="0"/>
          </a:p>
        </p:txBody>
      </p:sp>
      <p:sp>
        <p:nvSpPr>
          <p:cNvPr id="11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/>
              <a:t>Tittel på presentasjon</a:t>
            </a:r>
          </a:p>
        </p:txBody>
      </p:sp>
      <p:sp>
        <p:nvSpPr>
          <p:cNvPr id="12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B9A019-0394-477E-BDD6-22D0AEF07C2E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isk mal Tekst med kulepun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8" descr="KMD_ENKEL_ill_fullfarge_H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70033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Sylinder 4"/>
          <p:cNvSpPr txBox="1"/>
          <p:nvPr userDrawn="1"/>
        </p:nvSpPr>
        <p:spPr>
          <a:xfrm>
            <a:off x="-71438" y="-306388"/>
            <a:ext cx="4175126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dirty="0">
                <a:latin typeface="+mn-lt"/>
                <a:cs typeface="+mn-cs"/>
              </a:rPr>
              <a:t>Samisk mal: Tekst med </a:t>
            </a:r>
            <a:r>
              <a:rPr lang="nb-NO" sz="1200" dirty="0" err="1">
                <a:latin typeface="+mn-lt"/>
                <a:cs typeface="+mn-cs"/>
              </a:rPr>
              <a:t>kulepunkt</a:t>
            </a:r>
            <a:endParaRPr lang="nb-NO" sz="1200" dirty="0">
              <a:latin typeface="+mn-lt"/>
              <a:cs typeface="+mn-cs"/>
            </a:endParaRPr>
          </a:p>
        </p:txBody>
      </p:sp>
      <p:sp>
        <p:nvSpPr>
          <p:cNvPr id="6" name="TekstSylinder 5"/>
          <p:cNvSpPr txBox="1"/>
          <p:nvPr userDrawn="1"/>
        </p:nvSpPr>
        <p:spPr>
          <a:xfrm>
            <a:off x="-2160588" y="2682875"/>
            <a:ext cx="1836738" cy="15700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b="1" dirty="0">
                <a:latin typeface="+mn-lt"/>
                <a:cs typeface="+mn-cs"/>
              </a:rPr>
              <a:t>Tips bunntekst: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dirty="0">
                <a:latin typeface="+mn-lt"/>
                <a:cs typeface="+mn-cs"/>
              </a:rPr>
              <a:t>For å sidenummer, dato, og tittel på presentasjon: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dirty="0">
                <a:latin typeface="+mn-lt"/>
                <a:cs typeface="+mn-cs"/>
              </a:rPr>
              <a:t>Klikk  på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dirty="0">
                <a:latin typeface="+mn-lt"/>
                <a:cs typeface="+mn-cs"/>
              </a:rPr>
              <a:t>”Sett Inn” -&gt; Topp og bunntekst -&gt; Huk av for ønsket tekst.</a:t>
            </a:r>
          </a:p>
        </p:txBody>
      </p:sp>
      <p:cxnSp>
        <p:nvCxnSpPr>
          <p:cNvPr id="9" name="Vinkel 8"/>
          <p:cNvCxnSpPr/>
          <p:nvPr userDrawn="1"/>
        </p:nvCxnSpPr>
        <p:spPr>
          <a:xfrm>
            <a:off x="-1152525" y="4292600"/>
            <a:ext cx="828675" cy="647700"/>
          </a:xfrm>
          <a:prstGeom prst="bentConnector3">
            <a:avLst>
              <a:gd name="adj1" fmla="val 50000"/>
            </a:avLst>
          </a:prstGeom>
          <a:ln w="127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tel 1"/>
          <p:cNvSpPr>
            <a:spLocks noGrp="1"/>
          </p:cNvSpPr>
          <p:nvPr>
            <p:ph type="title"/>
          </p:nvPr>
        </p:nvSpPr>
        <p:spPr>
          <a:xfrm>
            <a:off x="719572" y="296652"/>
            <a:ext cx="76322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8" name="Plassholder for innhold 2"/>
          <p:cNvSpPr>
            <a:spLocks noGrp="1"/>
          </p:cNvSpPr>
          <p:nvPr>
            <p:ph idx="1"/>
          </p:nvPr>
        </p:nvSpPr>
        <p:spPr>
          <a:xfrm>
            <a:off x="720000" y="1592797"/>
            <a:ext cx="7631838" cy="3024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10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8284F7-AEFB-4FEC-B02E-C32FEDD9719D}" type="datetime4">
              <a:rPr lang="nb-NO"/>
              <a:pPr>
                <a:defRPr/>
              </a:pPr>
              <a:t>29. april 2015</a:t>
            </a:fld>
            <a:endParaRPr lang="nb-NO" dirty="0"/>
          </a:p>
        </p:txBody>
      </p:sp>
      <p:sp>
        <p:nvSpPr>
          <p:cNvPr id="11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/>
              <a:t>Tittel på presentasjon</a:t>
            </a:r>
          </a:p>
        </p:txBody>
      </p:sp>
      <p:sp>
        <p:nvSpPr>
          <p:cNvPr id="12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AA6874-DE94-404F-9745-74790765E05F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isk mal Tekst uten kulepun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8" descr="KMD_ENKEL_ill_fullfarge_H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70033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Sylinder 4"/>
          <p:cNvSpPr txBox="1"/>
          <p:nvPr userDrawn="1"/>
        </p:nvSpPr>
        <p:spPr>
          <a:xfrm>
            <a:off x="-71438" y="-306388"/>
            <a:ext cx="3275013" cy="277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dirty="0">
                <a:latin typeface="+mn-lt"/>
                <a:cs typeface="+mn-cs"/>
              </a:rPr>
              <a:t>Samisk mal: Tekst uten </a:t>
            </a:r>
            <a:r>
              <a:rPr lang="nb-NO" sz="1200" dirty="0" err="1">
                <a:latin typeface="+mn-lt"/>
                <a:cs typeface="+mn-cs"/>
              </a:rPr>
              <a:t>kulepunkt</a:t>
            </a:r>
            <a:endParaRPr lang="nb-NO" sz="1200" dirty="0">
              <a:latin typeface="+mn-lt"/>
              <a:cs typeface="+mn-cs"/>
            </a:endParaRPr>
          </a:p>
        </p:txBody>
      </p:sp>
      <p:sp>
        <p:nvSpPr>
          <p:cNvPr id="7" name="Plassholder for innhold 2"/>
          <p:cNvSpPr>
            <a:spLocks noGrp="1"/>
          </p:cNvSpPr>
          <p:nvPr>
            <p:ph idx="1"/>
          </p:nvPr>
        </p:nvSpPr>
        <p:spPr>
          <a:xfrm>
            <a:off x="720000" y="1592795"/>
            <a:ext cx="7631838" cy="3024000"/>
          </a:xfrm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9" name="Tittel 1"/>
          <p:cNvSpPr>
            <a:spLocks noGrp="1"/>
          </p:cNvSpPr>
          <p:nvPr>
            <p:ph type="title"/>
          </p:nvPr>
        </p:nvSpPr>
        <p:spPr>
          <a:xfrm>
            <a:off x="719572" y="296652"/>
            <a:ext cx="76322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37AEB4-630E-4084-9AC4-B5BEC9DA15E8}" type="datetime4">
              <a:rPr lang="nb-NO"/>
              <a:pPr>
                <a:defRPr/>
              </a:pPr>
              <a:t>29. april 2015</a:t>
            </a:fld>
            <a:endParaRPr lang="nb-NO" dirty="0"/>
          </a:p>
        </p:txBody>
      </p:sp>
      <p:sp>
        <p:nvSpPr>
          <p:cNvPr id="8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/>
              <a:t>Tittel på presentasjon</a:t>
            </a:r>
          </a:p>
        </p:txBody>
      </p:sp>
      <p:sp>
        <p:nvSpPr>
          <p:cNvPr id="10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F03DB7-5ED9-4C34-A716-1DC653E812C4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isk mal Tekst med 1 vertikal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/>
          <p:cNvSpPr txBox="1"/>
          <p:nvPr userDrawn="1"/>
        </p:nvSpPr>
        <p:spPr>
          <a:xfrm>
            <a:off x="-71438" y="-304800"/>
            <a:ext cx="7596188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dirty="0">
                <a:latin typeface="+mn-lt"/>
                <a:cs typeface="+mn-cs"/>
              </a:rPr>
              <a:t>Samisk mal: Tekst med </a:t>
            </a:r>
            <a:r>
              <a:rPr lang="nb-NO" sz="1200" dirty="0" err="1">
                <a:latin typeface="+mn-lt"/>
                <a:cs typeface="+mn-cs"/>
              </a:rPr>
              <a:t>kulepunkt</a:t>
            </a:r>
            <a:r>
              <a:rPr lang="nb-NO" sz="1200" dirty="0">
                <a:latin typeface="+mn-lt"/>
                <a:cs typeface="+mn-cs"/>
              </a:rPr>
              <a:t> - 1 vertikalt bilde</a:t>
            </a:r>
          </a:p>
        </p:txBody>
      </p:sp>
      <p:pic>
        <p:nvPicPr>
          <p:cNvPr id="6" name="Bilde 9" descr="KMD_ENKEL_ill_fullfarge_H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70033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Plassholder for innhold 2"/>
          <p:cNvSpPr>
            <a:spLocks noGrp="1"/>
          </p:cNvSpPr>
          <p:nvPr>
            <p:ph idx="1"/>
          </p:nvPr>
        </p:nvSpPr>
        <p:spPr>
          <a:xfrm>
            <a:off x="720000" y="1592796"/>
            <a:ext cx="4868000" cy="3008233"/>
          </a:xfrm>
        </p:spPr>
        <p:txBody>
          <a:bodyPr/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9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5904000" y="0"/>
            <a:ext cx="3240000" cy="4788272"/>
          </a:xfrm>
          <a:solidFill>
            <a:srgbClr val="E6E7E8"/>
          </a:solidFill>
          <a:ln>
            <a:noFill/>
          </a:ln>
        </p:spPr>
        <p:txBody>
          <a:bodyPr rtlCol="0">
            <a:normAutofit/>
          </a:bodyPr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12" name="Tittel 1"/>
          <p:cNvSpPr>
            <a:spLocks noGrp="1"/>
          </p:cNvSpPr>
          <p:nvPr>
            <p:ph type="title"/>
          </p:nvPr>
        </p:nvSpPr>
        <p:spPr>
          <a:xfrm>
            <a:off x="719572" y="296652"/>
            <a:ext cx="4868428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7" name="Plassholder for dato 2"/>
          <p:cNvSpPr>
            <a:spLocks noGrp="1"/>
          </p:cNvSpPr>
          <p:nvPr>
            <p:ph type="dt" sz="half" idx="14"/>
          </p:nvPr>
        </p:nvSpPr>
        <p:spPr>
          <a:xfrm>
            <a:off x="3635375" y="4787900"/>
            <a:ext cx="1952625" cy="355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92C4D7-F30D-472C-89AC-14D6DAC003C8}" type="datetime4">
              <a:rPr lang="nb-NO"/>
              <a:pPr>
                <a:defRPr/>
              </a:pPr>
              <a:t>29. april 2015</a:t>
            </a:fld>
            <a:endParaRPr lang="nb-NO" dirty="0"/>
          </a:p>
        </p:txBody>
      </p:sp>
      <p:sp>
        <p:nvSpPr>
          <p:cNvPr id="10" name="Plassholder for bunntekst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/>
              <a:t>Tittel på presentasjon</a:t>
            </a:r>
          </a:p>
        </p:txBody>
      </p:sp>
      <p:sp>
        <p:nvSpPr>
          <p:cNvPr id="11" name="Plassholder for lysbildenumm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C3304F-E97F-4347-ABA0-5CE759E5765D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isk mal Tekst med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Sylinder 7"/>
          <p:cNvSpPr txBox="1"/>
          <p:nvPr userDrawn="1"/>
        </p:nvSpPr>
        <p:spPr>
          <a:xfrm>
            <a:off x="-17463" y="-346075"/>
            <a:ext cx="3275013" cy="2762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dirty="0">
                <a:latin typeface="+mn-lt"/>
                <a:cs typeface="+mn-cs"/>
              </a:rPr>
              <a:t>Samisk </a:t>
            </a:r>
            <a:r>
              <a:rPr lang="nb-NO" sz="1200" dirty="0">
                <a:solidFill>
                  <a:srgbClr val="523629"/>
                </a:solidFill>
                <a:latin typeface="+mn-lt"/>
                <a:cs typeface="+mn-cs"/>
              </a:rPr>
              <a:t>mal: Tekst  med to bilder</a:t>
            </a:r>
          </a:p>
        </p:txBody>
      </p:sp>
      <p:pic>
        <p:nvPicPr>
          <p:cNvPr id="10" name="Bilde 9" descr="KMD_ENKEL_ill_fullfarge_H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70033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lassholder for bilde 7"/>
          <p:cNvSpPr>
            <a:spLocks noGrp="1"/>
          </p:cNvSpPr>
          <p:nvPr>
            <p:ph type="pic" sz="quarter" idx="14"/>
          </p:nvPr>
        </p:nvSpPr>
        <p:spPr>
          <a:xfrm>
            <a:off x="5904000" y="2383244"/>
            <a:ext cx="3240000" cy="2412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rtlCol="0">
            <a:normAutofit/>
          </a:bodyPr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dirty="0" smtClean="0"/>
              <a:t>Drag </a:t>
            </a:r>
            <a:r>
              <a:rPr lang="nb-NO" noProof="0" dirty="0" err="1" smtClean="0"/>
              <a:t>picture</a:t>
            </a:r>
            <a:r>
              <a:rPr lang="nb-NO" noProof="0" dirty="0" smtClean="0"/>
              <a:t> to </a:t>
            </a:r>
            <a:r>
              <a:rPr lang="nb-NO" noProof="0" dirty="0" err="1" smtClean="0"/>
              <a:t>placeholder</a:t>
            </a:r>
            <a:r>
              <a:rPr lang="nb-NO" noProof="0" dirty="0" smtClean="0"/>
              <a:t> or </a:t>
            </a:r>
            <a:r>
              <a:rPr lang="nb-NO" noProof="0" dirty="0" err="1" smtClean="0"/>
              <a:t>click</a:t>
            </a:r>
            <a:r>
              <a:rPr lang="nb-NO" noProof="0" dirty="0" smtClean="0"/>
              <a:t> </a:t>
            </a:r>
            <a:r>
              <a:rPr lang="nb-NO" noProof="0" dirty="0" err="1" smtClean="0"/>
              <a:t>icon</a:t>
            </a:r>
            <a:r>
              <a:rPr lang="nb-NO" noProof="0" dirty="0" smtClean="0"/>
              <a:t> to </a:t>
            </a:r>
            <a:r>
              <a:rPr lang="nb-NO" noProof="0" dirty="0" err="1" smtClean="0"/>
              <a:t>add</a:t>
            </a:r>
            <a:endParaRPr lang="nb-NO" noProof="0" dirty="0"/>
          </a:p>
        </p:txBody>
      </p:sp>
      <p:sp>
        <p:nvSpPr>
          <p:cNvPr id="6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5904000" y="0"/>
            <a:ext cx="3240000" cy="2376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rtlCol="0">
            <a:normAutofit/>
          </a:bodyPr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dirty="0" smtClean="0"/>
              <a:t>Drag </a:t>
            </a:r>
            <a:r>
              <a:rPr lang="nb-NO" noProof="0" dirty="0" err="1" smtClean="0"/>
              <a:t>picture</a:t>
            </a:r>
            <a:r>
              <a:rPr lang="nb-NO" noProof="0" dirty="0" smtClean="0"/>
              <a:t> to </a:t>
            </a:r>
            <a:r>
              <a:rPr lang="nb-NO" noProof="0" dirty="0" err="1" smtClean="0"/>
              <a:t>placeholder</a:t>
            </a:r>
            <a:r>
              <a:rPr lang="nb-NO" noProof="0" dirty="0" smtClean="0"/>
              <a:t> or </a:t>
            </a:r>
            <a:r>
              <a:rPr lang="nb-NO" noProof="0" dirty="0" err="1" smtClean="0"/>
              <a:t>click</a:t>
            </a:r>
            <a:r>
              <a:rPr lang="nb-NO" noProof="0" dirty="0" smtClean="0"/>
              <a:t> </a:t>
            </a:r>
            <a:r>
              <a:rPr lang="nb-NO" noProof="0" dirty="0" err="1" smtClean="0"/>
              <a:t>icon</a:t>
            </a:r>
            <a:r>
              <a:rPr lang="nb-NO" noProof="0" dirty="0" smtClean="0"/>
              <a:t> to </a:t>
            </a:r>
            <a:r>
              <a:rPr lang="nb-NO" noProof="0" dirty="0" err="1" smtClean="0"/>
              <a:t>add</a:t>
            </a:r>
            <a:endParaRPr lang="nb-NO" noProof="0" dirty="0"/>
          </a:p>
        </p:txBody>
      </p:sp>
      <p:sp>
        <p:nvSpPr>
          <p:cNvPr id="9" name="Plassholder for innhold 2"/>
          <p:cNvSpPr>
            <a:spLocks noGrp="1"/>
          </p:cNvSpPr>
          <p:nvPr>
            <p:ph idx="1"/>
          </p:nvPr>
        </p:nvSpPr>
        <p:spPr>
          <a:xfrm>
            <a:off x="720000" y="1592796"/>
            <a:ext cx="4868000" cy="3008233"/>
          </a:xfrm>
        </p:spPr>
        <p:txBody>
          <a:bodyPr/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13" name="Tittel 1"/>
          <p:cNvSpPr>
            <a:spLocks noGrp="1"/>
          </p:cNvSpPr>
          <p:nvPr>
            <p:ph type="title"/>
          </p:nvPr>
        </p:nvSpPr>
        <p:spPr>
          <a:xfrm>
            <a:off x="719572" y="296652"/>
            <a:ext cx="4868428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11" name="Plassholder for dato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F7501-21F5-4A87-BE7E-C96A92BB1088}" type="datetime4">
              <a:rPr lang="nb-NO"/>
              <a:pPr>
                <a:defRPr/>
              </a:pPr>
              <a:t>29. april 2015</a:t>
            </a:fld>
            <a:endParaRPr lang="nb-NO" dirty="0"/>
          </a:p>
        </p:txBody>
      </p:sp>
      <p:sp>
        <p:nvSpPr>
          <p:cNvPr id="12" name="Plassholder for bunntekst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/>
              <a:t>Tittel på presentasjon</a:t>
            </a:r>
          </a:p>
        </p:txBody>
      </p:sp>
      <p:sp>
        <p:nvSpPr>
          <p:cNvPr id="14" name="Plassholder for lysbildenumm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1EC102-CC8A-4D31-A1F1-96A3AD682199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isk mal Tekst med 4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e 8" descr="KMD_ENKEL_ill_fullfarge_H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70033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kstSylinder 10"/>
          <p:cNvSpPr txBox="1"/>
          <p:nvPr userDrawn="1"/>
        </p:nvSpPr>
        <p:spPr>
          <a:xfrm>
            <a:off x="-17463" y="-346075"/>
            <a:ext cx="3275013" cy="2762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dirty="0">
                <a:latin typeface="+mn-lt"/>
                <a:cs typeface="+mn-cs"/>
              </a:rPr>
              <a:t>Samisk </a:t>
            </a:r>
            <a:r>
              <a:rPr lang="nb-NO" sz="1200" dirty="0">
                <a:solidFill>
                  <a:srgbClr val="523629"/>
                </a:solidFill>
                <a:latin typeface="+mn-lt"/>
                <a:cs typeface="+mn-cs"/>
              </a:rPr>
              <a:t>mal: Tekst  med fire bilder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6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0" y="3091540"/>
            <a:ext cx="2235201" cy="205195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rtlCol="0">
            <a:normAutofit/>
          </a:bodyPr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Drag picture to placeholder or click icon to add</a:t>
            </a:r>
            <a:endParaRPr lang="nb-NO" noProof="0" dirty="0"/>
          </a:p>
        </p:txBody>
      </p:sp>
      <p:sp>
        <p:nvSpPr>
          <p:cNvPr id="7" name="Plassholder for bilde 7"/>
          <p:cNvSpPr>
            <a:spLocks noGrp="1"/>
          </p:cNvSpPr>
          <p:nvPr>
            <p:ph type="pic" sz="quarter" idx="14"/>
          </p:nvPr>
        </p:nvSpPr>
        <p:spPr>
          <a:xfrm>
            <a:off x="2235201" y="3091541"/>
            <a:ext cx="2325911" cy="2051958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rtlCol="0">
            <a:normAutofit/>
          </a:bodyPr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Drag picture to placeholder or click icon to add</a:t>
            </a:r>
            <a:endParaRPr lang="nb-NO" noProof="0" dirty="0"/>
          </a:p>
        </p:txBody>
      </p:sp>
      <p:sp>
        <p:nvSpPr>
          <p:cNvPr id="8" name="Plassholder for bilde 7"/>
          <p:cNvSpPr>
            <a:spLocks noGrp="1"/>
          </p:cNvSpPr>
          <p:nvPr>
            <p:ph type="pic" sz="quarter" idx="15"/>
          </p:nvPr>
        </p:nvSpPr>
        <p:spPr>
          <a:xfrm>
            <a:off x="4561112" y="3091541"/>
            <a:ext cx="2325911" cy="2051958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rtlCol="0">
            <a:normAutofit/>
          </a:bodyPr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Drag picture to placeholder or click icon to add</a:t>
            </a:r>
            <a:endParaRPr lang="nb-NO" noProof="0" dirty="0"/>
          </a:p>
        </p:txBody>
      </p:sp>
      <p:sp>
        <p:nvSpPr>
          <p:cNvPr id="9" name="Plassholder for bilde 7"/>
          <p:cNvSpPr>
            <a:spLocks noGrp="1"/>
          </p:cNvSpPr>
          <p:nvPr>
            <p:ph type="pic" sz="quarter" idx="16"/>
          </p:nvPr>
        </p:nvSpPr>
        <p:spPr>
          <a:xfrm>
            <a:off x="6887023" y="3091541"/>
            <a:ext cx="2256977" cy="2051958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rtlCol="0">
            <a:normAutofit/>
          </a:bodyPr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dirty="0" smtClean="0"/>
              <a:t>Drag </a:t>
            </a:r>
            <a:r>
              <a:rPr lang="nb-NO" noProof="0" dirty="0" err="1" smtClean="0"/>
              <a:t>picture</a:t>
            </a:r>
            <a:r>
              <a:rPr lang="nb-NO" noProof="0" dirty="0" smtClean="0"/>
              <a:t> to </a:t>
            </a:r>
            <a:r>
              <a:rPr lang="nb-NO" noProof="0" dirty="0" err="1" smtClean="0"/>
              <a:t>placeholder</a:t>
            </a:r>
            <a:r>
              <a:rPr lang="nb-NO" noProof="0" dirty="0" smtClean="0"/>
              <a:t> or </a:t>
            </a:r>
            <a:r>
              <a:rPr lang="nb-NO" noProof="0" dirty="0" err="1" smtClean="0"/>
              <a:t>click</a:t>
            </a:r>
            <a:r>
              <a:rPr lang="nb-NO" noProof="0" dirty="0" smtClean="0"/>
              <a:t> </a:t>
            </a:r>
            <a:r>
              <a:rPr lang="nb-NO" noProof="0" dirty="0" err="1" smtClean="0"/>
              <a:t>icon</a:t>
            </a:r>
            <a:r>
              <a:rPr lang="nb-NO" noProof="0" dirty="0" smtClean="0"/>
              <a:t> to </a:t>
            </a:r>
            <a:r>
              <a:rPr lang="nb-NO" noProof="0" dirty="0" err="1" smtClean="0"/>
              <a:t>add</a:t>
            </a:r>
            <a:endParaRPr lang="nb-NO" noProof="0" dirty="0"/>
          </a:p>
        </p:txBody>
      </p:sp>
      <p:sp>
        <p:nvSpPr>
          <p:cNvPr id="12" name="Plassholder for dato 2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8C5123-E4A9-4A23-AE99-32419CA5BA44}" type="datetime4">
              <a:rPr lang="nb-NO"/>
              <a:pPr>
                <a:defRPr/>
              </a:pPr>
              <a:t>29. april 2015</a:t>
            </a:fld>
            <a:endParaRPr lang="nb-NO" dirty="0"/>
          </a:p>
        </p:txBody>
      </p:sp>
      <p:sp>
        <p:nvSpPr>
          <p:cNvPr id="13" name="Plassholder for bunntekst 3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/>
              <a:t>Tittel på presentasjon</a:t>
            </a:r>
          </a:p>
        </p:txBody>
      </p:sp>
      <p:sp>
        <p:nvSpPr>
          <p:cNvPr id="14" name="Plassholder for lysbildenummer 4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FE731A-CCA4-492D-9FB3-AB2CBD100337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isk mal Utfallende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/>
          <p:nvPr userDrawn="1"/>
        </p:nvSpPr>
        <p:spPr>
          <a:xfrm>
            <a:off x="-17463" y="-346075"/>
            <a:ext cx="3275013" cy="2762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dirty="0">
                <a:latin typeface="+mn-lt"/>
                <a:cs typeface="+mn-cs"/>
              </a:rPr>
              <a:t>Samisk </a:t>
            </a:r>
            <a:r>
              <a:rPr lang="nb-NO" sz="1200" dirty="0">
                <a:solidFill>
                  <a:srgbClr val="523629"/>
                </a:solidFill>
                <a:latin typeface="+mn-lt"/>
                <a:cs typeface="+mn-cs"/>
              </a:rPr>
              <a:t>mal: </a:t>
            </a:r>
            <a:r>
              <a:rPr lang="nb-NO" sz="1200" u="sng" dirty="0">
                <a:solidFill>
                  <a:srgbClr val="523629"/>
                </a:solidFill>
                <a:latin typeface="+mn-lt"/>
                <a:cs typeface="+mn-cs"/>
              </a:rPr>
              <a:t>U</a:t>
            </a:r>
            <a:r>
              <a:rPr lang="nb-NO" sz="1200" dirty="0">
                <a:solidFill>
                  <a:srgbClr val="523629"/>
                </a:solidFill>
                <a:latin typeface="+mn-lt"/>
                <a:cs typeface="+mn-cs"/>
              </a:rPr>
              <a:t>tfallende bilde</a:t>
            </a:r>
          </a:p>
        </p:txBody>
      </p:sp>
      <p:sp>
        <p:nvSpPr>
          <p:cNvPr id="6" name="Plassholder for bilde 7"/>
          <p:cNvSpPr>
            <a:spLocks noGrp="1"/>
          </p:cNvSpPr>
          <p:nvPr>
            <p:ph type="pic" sz="quarter" idx="14"/>
          </p:nvPr>
        </p:nvSpPr>
        <p:spPr>
          <a:xfrm>
            <a:off x="1" y="1"/>
            <a:ext cx="9144000" cy="51435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rtlCol="0">
            <a:normAutofit/>
          </a:bodyPr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endParaRPr lang="nb-NO" noProof="0" dirty="0" smtClean="0"/>
          </a:p>
          <a:p>
            <a:pPr lvl="0"/>
            <a:endParaRPr lang="nb-NO" noProof="0" dirty="0" smtClean="0"/>
          </a:p>
          <a:p>
            <a:pPr lvl="0"/>
            <a:endParaRPr lang="nb-NO" noProof="0" dirty="0" smtClean="0"/>
          </a:p>
          <a:p>
            <a:pPr lvl="0"/>
            <a:endParaRPr lang="nb-NO" noProof="0" dirty="0" smtClean="0"/>
          </a:p>
          <a:p>
            <a:pPr lvl="0"/>
            <a:endParaRPr lang="nb-NO" noProof="0" dirty="0" smtClean="0"/>
          </a:p>
          <a:p>
            <a:pPr lvl="0"/>
            <a:endParaRPr lang="nb-NO" noProof="0" dirty="0" smtClean="0"/>
          </a:p>
          <a:p>
            <a:pPr lvl="0"/>
            <a:endParaRPr lang="nb-NO" noProof="0" dirty="0" smtClean="0"/>
          </a:p>
          <a:p>
            <a:pPr lvl="0"/>
            <a:endParaRPr lang="nb-NO" noProof="0" dirty="0" smtClean="0"/>
          </a:p>
          <a:p>
            <a:pPr lvl="0"/>
            <a:endParaRPr lang="nb-NO" noProof="0" dirty="0" smtClean="0"/>
          </a:p>
          <a:p>
            <a:pPr lvl="0"/>
            <a:endParaRPr lang="nb-NO" noProof="0" dirty="0" smtClean="0"/>
          </a:p>
          <a:p>
            <a:pPr lvl="0"/>
            <a:endParaRPr lang="nb-NO" noProof="0" dirty="0" smtClean="0"/>
          </a:p>
          <a:p>
            <a:pPr lvl="0"/>
            <a:r>
              <a:rPr lang="nb-NO" noProof="0" dirty="0" smtClean="0"/>
              <a:t>Drag </a:t>
            </a:r>
            <a:r>
              <a:rPr lang="nb-NO" noProof="0" dirty="0" err="1" smtClean="0"/>
              <a:t>picture</a:t>
            </a:r>
            <a:r>
              <a:rPr lang="nb-NO" noProof="0" dirty="0" smtClean="0"/>
              <a:t> to </a:t>
            </a:r>
            <a:r>
              <a:rPr lang="nb-NO" noProof="0" dirty="0" err="1" smtClean="0"/>
              <a:t>placeholder</a:t>
            </a:r>
            <a:r>
              <a:rPr lang="nb-NO" noProof="0" dirty="0" smtClean="0"/>
              <a:t> or </a:t>
            </a:r>
            <a:r>
              <a:rPr lang="nb-NO" noProof="0" dirty="0" err="1" smtClean="0"/>
              <a:t>click</a:t>
            </a:r>
            <a:r>
              <a:rPr lang="nb-NO" noProof="0" dirty="0" smtClean="0"/>
              <a:t> </a:t>
            </a:r>
            <a:r>
              <a:rPr lang="nb-NO" noProof="0" dirty="0" err="1" smtClean="0"/>
              <a:t>icon</a:t>
            </a:r>
            <a:r>
              <a:rPr lang="nb-NO" noProof="0" dirty="0" smtClean="0"/>
              <a:t> to </a:t>
            </a:r>
            <a:r>
              <a:rPr lang="nb-NO" noProof="0" dirty="0" err="1" smtClean="0"/>
              <a:t>add</a:t>
            </a:r>
            <a:endParaRPr lang="nb-NO" noProof="0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isk mal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8" descr="KMD_ENKEL_ill_fullfarge_H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70033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Sylinder 4"/>
          <p:cNvSpPr txBox="1"/>
          <p:nvPr userDrawn="1"/>
        </p:nvSpPr>
        <p:spPr>
          <a:xfrm>
            <a:off x="-17463" y="-346075"/>
            <a:ext cx="3275013" cy="2762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dirty="0">
                <a:latin typeface="+mn-lt"/>
                <a:cs typeface="+mn-cs"/>
              </a:rPr>
              <a:t>Samisk </a:t>
            </a:r>
            <a:r>
              <a:rPr lang="nb-NO" sz="1200" dirty="0">
                <a:solidFill>
                  <a:srgbClr val="523629"/>
                </a:solidFill>
                <a:latin typeface="+mn-lt"/>
                <a:cs typeface="+mn-cs"/>
              </a:rPr>
              <a:t>mal: Diagram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0000" y="295200"/>
            <a:ext cx="7632000" cy="9585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6" name="Plassholder for diagram 10"/>
          <p:cNvSpPr>
            <a:spLocks noGrp="1"/>
          </p:cNvSpPr>
          <p:nvPr>
            <p:ph type="chart" sz="quarter" idx="13"/>
          </p:nvPr>
        </p:nvSpPr>
        <p:spPr>
          <a:xfrm>
            <a:off x="720001" y="1322388"/>
            <a:ext cx="7632000" cy="3278641"/>
          </a:xfrm>
        </p:spPr>
        <p:txBody>
          <a:bodyPr rtlCol="0">
            <a:normAutofit/>
          </a:bodyPr>
          <a:lstStyle/>
          <a:p>
            <a:pPr lvl="0"/>
            <a:endParaRPr lang="nb-NO" noProof="0"/>
          </a:p>
        </p:txBody>
      </p:sp>
      <p:sp>
        <p:nvSpPr>
          <p:cNvPr id="7" name="Plassholder for dato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EC4F8B-2F04-4C39-8DEB-EDCA260759E4}" type="datetime4">
              <a:rPr lang="nb-NO"/>
              <a:pPr>
                <a:defRPr/>
              </a:pPr>
              <a:t>29. april 2015</a:t>
            </a:fld>
            <a:endParaRPr lang="nb-NO" dirty="0"/>
          </a:p>
        </p:txBody>
      </p:sp>
      <p:sp>
        <p:nvSpPr>
          <p:cNvPr id="8" name="Plassholder for bunntekst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/>
              <a:t>Tittel på presentasjon</a:t>
            </a:r>
          </a:p>
        </p:txBody>
      </p:sp>
      <p:sp>
        <p:nvSpPr>
          <p:cNvPr id="9" name="Plassholder for lysbildenumm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A4AA51-8BB0-47D2-8739-390D0EF1E0ED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isk mal Tab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8" descr="KMD_ENKEL_ill_fullfarge_H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70033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Sylinder 4"/>
          <p:cNvSpPr txBox="1"/>
          <p:nvPr userDrawn="1"/>
        </p:nvSpPr>
        <p:spPr>
          <a:xfrm>
            <a:off x="-17463" y="-346075"/>
            <a:ext cx="3275013" cy="2762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dirty="0">
                <a:latin typeface="+mn-lt"/>
                <a:cs typeface="+mn-cs"/>
              </a:rPr>
              <a:t>Samisk </a:t>
            </a:r>
            <a:r>
              <a:rPr lang="nb-NO" sz="1200" dirty="0">
                <a:solidFill>
                  <a:srgbClr val="523629"/>
                </a:solidFill>
                <a:latin typeface="+mn-lt"/>
                <a:cs typeface="+mn-cs"/>
              </a:rPr>
              <a:t>mal: Tabell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0000" y="295200"/>
            <a:ext cx="7632000" cy="9585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7" name="Plassholder for tabell 8"/>
          <p:cNvSpPr>
            <a:spLocks noGrp="1"/>
          </p:cNvSpPr>
          <p:nvPr>
            <p:ph type="tbl" sz="quarter" idx="14"/>
          </p:nvPr>
        </p:nvSpPr>
        <p:spPr>
          <a:xfrm>
            <a:off x="720001" y="1322760"/>
            <a:ext cx="7632000" cy="3278269"/>
          </a:xfrm>
        </p:spPr>
        <p:txBody>
          <a:bodyPr rtlCol="0">
            <a:normAutofit/>
          </a:bodyPr>
          <a:lstStyle/>
          <a:p>
            <a:pPr lvl="0"/>
            <a:endParaRPr lang="nb-NO" noProof="0"/>
          </a:p>
        </p:txBody>
      </p:sp>
      <p:sp>
        <p:nvSpPr>
          <p:cNvPr id="6" name="Plassholder for dato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B3D3B9-8722-4888-A1BE-D83BC5EF3C80}" type="datetime4">
              <a:rPr lang="nb-NO"/>
              <a:pPr>
                <a:defRPr/>
              </a:pPr>
              <a:t>29. april 2015</a:t>
            </a:fld>
            <a:endParaRPr lang="nb-NO" dirty="0"/>
          </a:p>
        </p:txBody>
      </p:sp>
      <p:sp>
        <p:nvSpPr>
          <p:cNvPr id="8" name="Plassholder for bunntekst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/>
              <a:t>Tittel på presentasjon</a:t>
            </a:r>
          </a:p>
        </p:txBody>
      </p:sp>
      <p:sp>
        <p:nvSpPr>
          <p:cNvPr id="9" name="Plassholder for lysbildenumm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CEB19B-DDC0-4D7A-939D-CB13E123DEE1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isk mal To innholdsdeler/sammenli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8" descr="KMD_ENKEL_ill_fullfarge_H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70033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kstSylinder 5"/>
          <p:cNvSpPr txBox="1"/>
          <p:nvPr userDrawn="1"/>
        </p:nvSpPr>
        <p:spPr>
          <a:xfrm>
            <a:off x="-17463" y="-346075"/>
            <a:ext cx="3979863" cy="2762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dirty="0">
                <a:latin typeface="+mn-lt"/>
                <a:cs typeface="+mn-cs"/>
              </a:rPr>
              <a:t>Samisk </a:t>
            </a:r>
            <a:r>
              <a:rPr lang="nb-NO" sz="1200" dirty="0">
                <a:solidFill>
                  <a:srgbClr val="523629"/>
                </a:solidFill>
                <a:latin typeface="+mn-lt"/>
                <a:cs typeface="+mn-cs"/>
              </a:rPr>
              <a:t>mal: to innholdsdeler / sammenlikning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0000" y="295200"/>
            <a:ext cx="7632000" cy="958500"/>
          </a:xfrm>
        </p:spPr>
        <p:txBody>
          <a:bodyPr/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7" name="Plassholder for innhold 2"/>
          <p:cNvSpPr>
            <a:spLocks noGrp="1"/>
          </p:cNvSpPr>
          <p:nvPr>
            <p:ph sz="half" idx="1"/>
          </p:nvPr>
        </p:nvSpPr>
        <p:spPr>
          <a:xfrm>
            <a:off x="720000" y="1323001"/>
            <a:ext cx="3793943" cy="32489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</a:t>
            </a:r>
            <a:r>
              <a:rPr lang="nb-NO" dirty="0" err="1" smtClean="0"/>
              <a:t>styles</a:t>
            </a:r>
            <a:endParaRPr lang="nb-NO" dirty="0" smtClean="0"/>
          </a:p>
          <a:p>
            <a:pPr lvl="1"/>
            <a:r>
              <a:rPr lang="nb-NO" dirty="0" err="1" smtClean="0"/>
              <a:t>Second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2"/>
            <a:r>
              <a:rPr lang="nb-NO" dirty="0" err="1" smtClean="0"/>
              <a:t>Third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</p:txBody>
      </p:sp>
      <p:sp>
        <p:nvSpPr>
          <p:cNvPr id="8" name="Plassholder for innhold 3"/>
          <p:cNvSpPr>
            <a:spLocks noGrp="1"/>
          </p:cNvSpPr>
          <p:nvPr>
            <p:ph sz="half" idx="2"/>
          </p:nvPr>
        </p:nvSpPr>
        <p:spPr>
          <a:xfrm>
            <a:off x="4688114" y="1323001"/>
            <a:ext cx="3663886" cy="32489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</p:txBody>
      </p:sp>
      <p:sp>
        <p:nvSpPr>
          <p:cNvPr id="9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5E7829-224D-4989-B13A-D0147D91430E}" type="datetime4">
              <a:rPr lang="nb-NO"/>
              <a:pPr>
                <a:defRPr/>
              </a:pPr>
              <a:t>29. april 2015</a:t>
            </a:fld>
            <a:endParaRPr lang="nb-NO" dirty="0"/>
          </a:p>
        </p:txBody>
      </p:sp>
      <p:sp>
        <p:nvSpPr>
          <p:cNvPr id="10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/>
              <a:t>Tittel på presentasjon</a:t>
            </a:r>
          </a:p>
        </p:txBody>
      </p:sp>
      <p:sp>
        <p:nvSpPr>
          <p:cNvPr id="11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50E65B-3DE3-4FCE-8A90-D642D232677E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misk mal Bildekreditering al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8" descr="original_illustrasjon_fullfarge_powerpoint.jpg"/>
          <p:cNvPicPr>
            <a:picLocks noChangeAspect="1"/>
          </p:cNvPicPr>
          <p:nvPr userDrawn="1"/>
        </p:nvPicPr>
        <p:blipFill>
          <a:blip r:embed="rId2"/>
          <a:srcRect t="48300" r="1245" b="14301"/>
          <a:stretch>
            <a:fillRect/>
          </a:stretch>
        </p:blipFill>
        <p:spPr bwMode="auto">
          <a:xfrm>
            <a:off x="2690813" y="3219450"/>
            <a:ext cx="6453187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kstSylinder 3"/>
          <p:cNvSpPr txBox="1"/>
          <p:nvPr userDrawn="1"/>
        </p:nvSpPr>
        <p:spPr>
          <a:xfrm>
            <a:off x="0" y="-306388"/>
            <a:ext cx="2987675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dirty="0">
                <a:latin typeface="+mn-lt"/>
                <a:cs typeface="+mn-cs"/>
              </a:rPr>
              <a:t>Samisk mal: Bildekreditering alt. 1</a:t>
            </a:r>
          </a:p>
        </p:txBody>
      </p:sp>
      <p:sp>
        <p:nvSpPr>
          <p:cNvPr id="5" name="TekstSylinder 4"/>
          <p:cNvSpPr txBox="1"/>
          <p:nvPr userDrawn="1"/>
        </p:nvSpPr>
        <p:spPr>
          <a:xfrm>
            <a:off x="-1981200" y="2228850"/>
            <a:ext cx="1765300" cy="785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900" b="1" dirty="0">
                <a:solidFill>
                  <a:srgbClr val="523629"/>
                </a:solidFill>
                <a:latin typeface="+mn-lt"/>
                <a:cs typeface="+mn-cs"/>
              </a:rPr>
              <a:t>Tips bildekreditering: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900" dirty="0">
                <a:solidFill>
                  <a:srgbClr val="523629"/>
                </a:solidFill>
                <a:latin typeface="+mn-lt"/>
                <a:cs typeface="+mn-cs"/>
              </a:rPr>
              <a:t>Alle bilder brukt i presentasjonen må krediteres for eksempel slik: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900" dirty="0">
                <a:solidFill>
                  <a:srgbClr val="523629"/>
                </a:solidFill>
                <a:latin typeface="+mn-lt"/>
                <a:cs typeface="+mn-cs"/>
              </a:rPr>
              <a:t>Slide nr. X: Fotograf, Bildebyrå</a:t>
            </a:r>
          </a:p>
        </p:txBody>
      </p:sp>
      <p:pic>
        <p:nvPicPr>
          <p:cNvPr id="6" name="Picture 12" descr="KMD2CE00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3459163" y="331788"/>
            <a:ext cx="2152650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Plassholder for tekst 8"/>
          <p:cNvSpPr>
            <a:spLocks noGrp="1"/>
          </p:cNvSpPr>
          <p:nvPr>
            <p:ph type="body" sz="quarter" idx="13"/>
          </p:nvPr>
        </p:nvSpPr>
        <p:spPr>
          <a:xfrm>
            <a:off x="719138" y="1915886"/>
            <a:ext cx="7632700" cy="323850"/>
          </a:xfrm>
        </p:spPr>
        <p:txBody>
          <a:bodyPr/>
          <a:lstStyle>
            <a:lvl1pPr algn="ctr">
              <a:buNone/>
              <a:defRPr sz="1200" baseline="0">
                <a:solidFill>
                  <a:srgbClr val="003057"/>
                </a:solidFill>
              </a:defRPr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mal Tekst uten kulepun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8" descr="KMD_ENKEL_ill_fullfarge_H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70033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Sylinder 4"/>
          <p:cNvSpPr txBox="1"/>
          <p:nvPr userDrawn="1"/>
        </p:nvSpPr>
        <p:spPr>
          <a:xfrm>
            <a:off x="-71438" y="-306388"/>
            <a:ext cx="3275013" cy="277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dirty="0">
                <a:latin typeface="+mn-lt"/>
                <a:cs typeface="+mn-cs"/>
              </a:rPr>
              <a:t>Norsk mal: Tekst uten </a:t>
            </a:r>
            <a:r>
              <a:rPr lang="nb-NO" sz="1200" dirty="0" err="1">
                <a:latin typeface="+mn-lt"/>
                <a:cs typeface="+mn-cs"/>
              </a:rPr>
              <a:t>kulepunkt</a:t>
            </a:r>
            <a:endParaRPr lang="nb-NO" sz="1200" dirty="0">
              <a:latin typeface="+mn-lt"/>
              <a:cs typeface="+mn-cs"/>
            </a:endParaRPr>
          </a:p>
        </p:txBody>
      </p:sp>
      <p:sp>
        <p:nvSpPr>
          <p:cNvPr id="7" name="Plassholder for innhold 2"/>
          <p:cNvSpPr>
            <a:spLocks noGrp="1"/>
          </p:cNvSpPr>
          <p:nvPr>
            <p:ph idx="1"/>
          </p:nvPr>
        </p:nvSpPr>
        <p:spPr>
          <a:xfrm>
            <a:off x="720000" y="1592795"/>
            <a:ext cx="7631838" cy="3024000"/>
          </a:xfrm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9" name="Tittel 1"/>
          <p:cNvSpPr>
            <a:spLocks noGrp="1"/>
          </p:cNvSpPr>
          <p:nvPr>
            <p:ph type="title"/>
          </p:nvPr>
        </p:nvSpPr>
        <p:spPr>
          <a:xfrm>
            <a:off x="719572" y="296652"/>
            <a:ext cx="76322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6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81F63-A9FB-44A1-8911-0A8D858D5B94}" type="datetime4">
              <a:rPr lang="nb-NO"/>
              <a:pPr>
                <a:defRPr/>
              </a:pPr>
              <a:t>29. april 2015</a:t>
            </a:fld>
            <a:endParaRPr lang="nb-NO" dirty="0"/>
          </a:p>
        </p:txBody>
      </p:sp>
      <p:sp>
        <p:nvSpPr>
          <p:cNvPr id="8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/>
              <a:t>Tittel på presentasjon</a:t>
            </a:r>
          </a:p>
        </p:txBody>
      </p:sp>
      <p:sp>
        <p:nvSpPr>
          <p:cNvPr id="10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1FB54-456A-42E7-9A24-4131F63646C8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misk mal Bildekreditering al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/>
          <p:cNvSpPr txBox="1"/>
          <p:nvPr userDrawn="1"/>
        </p:nvSpPr>
        <p:spPr>
          <a:xfrm>
            <a:off x="0" y="-306388"/>
            <a:ext cx="2987675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dirty="0">
                <a:latin typeface="+mn-lt"/>
                <a:cs typeface="+mn-cs"/>
              </a:rPr>
              <a:t>Samisk mal: Bildekreditering alt. 2</a:t>
            </a:r>
          </a:p>
        </p:txBody>
      </p:sp>
      <p:sp>
        <p:nvSpPr>
          <p:cNvPr id="4" name="TekstSylinder 3"/>
          <p:cNvSpPr txBox="1"/>
          <p:nvPr userDrawn="1"/>
        </p:nvSpPr>
        <p:spPr>
          <a:xfrm>
            <a:off x="-1981200" y="2228850"/>
            <a:ext cx="1765300" cy="785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900" b="1" dirty="0">
                <a:solidFill>
                  <a:srgbClr val="523629"/>
                </a:solidFill>
                <a:latin typeface="+mn-lt"/>
                <a:cs typeface="+mn-cs"/>
              </a:rPr>
              <a:t>Tips bildekreditering: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900" dirty="0">
                <a:solidFill>
                  <a:srgbClr val="523629"/>
                </a:solidFill>
                <a:latin typeface="+mn-lt"/>
                <a:cs typeface="+mn-cs"/>
              </a:rPr>
              <a:t>Alle bilder brukt i presentasjonen må krediteres for eksempel slik: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900" dirty="0">
                <a:solidFill>
                  <a:srgbClr val="523629"/>
                </a:solidFill>
                <a:latin typeface="+mn-lt"/>
                <a:cs typeface="+mn-cs"/>
              </a:rPr>
              <a:t>Slide nr. X: Fotograf, Bildebyrå</a:t>
            </a:r>
          </a:p>
        </p:txBody>
      </p:sp>
      <p:pic>
        <p:nvPicPr>
          <p:cNvPr id="5" name="Bilde 10" descr="KMD_ENKEL_ill_fullfarge_H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3473450"/>
            <a:ext cx="9144000" cy="167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2" descr="KMD2CE00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3459163" y="331788"/>
            <a:ext cx="2152650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Plassholder for tekst 8"/>
          <p:cNvSpPr>
            <a:spLocks noGrp="1"/>
          </p:cNvSpPr>
          <p:nvPr>
            <p:ph type="body" sz="quarter" idx="13"/>
          </p:nvPr>
        </p:nvSpPr>
        <p:spPr>
          <a:xfrm>
            <a:off x="719138" y="1915886"/>
            <a:ext cx="7632700" cy="323850"/>
          </a:xfrm>
        </p:spPr>
        <p:txBody>
          <a:bodyPr/>
          <a:lstStyle>
            <a:lvl1pPr algn="ctr">
              <a:buNone/>
              <a:defRPr sz="1200" baseline="0">
                <a:solidFill>
                  <a:srgbClr val="003057"/>
                </a:solidFill>
              </a:defRPr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mal Tekst med 1 vertikal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/>
          <p:cNvSpPr txBox="1"/>
          <p:nvPr userDrawn="1"/>
        </p:nvSpPr>
        <p:spPr>
          <a:xfrm>
            <a:off x="-71438" y="-304800"/>
            <a:ext cx="7596188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dirty="0">
                <a:latin typeface="+mn-lt"/>
                <a:cs typeface="+mn-cs"/>
              </a:rPr>
              <a:t>Norsk mal: Tekst med </a:t>
            </a:r>
            <a:r>
              <a:rPr lang="nb-NO" sz="1200" dirty="0" err="1">
                <a:latin typeface="+mn-lt"/>
                <a:cs typeface="+mn-cs"/>
              </a:rPr>
              <a:t>kulepunkt</a:t>
            </a:r>
            <a:r>
              <a:rPr lang="nb-NO" sz="1200" dirty="0">
                <a:latin typeface="+mn-lt"/>
                <a:cs typeface="+mn-cs"/>
              </a:rPr>
              <a:t> - 1 vertikalt bilde</a:t>
            </a:r>
          </a:p>
        </p:txBody>
      </p:sp>
      <p:pic>
        <p:nvPicPr>
          <p:cNvPr id="6" name="Bilde 9" descr="KMD_ENKEL_ill_fullfarge_H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70033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Plassholder for innhold 2"/>
          <p:cNvSpPr>
            <a:spLocks noGrp="1"/>
          </p:cNvSpPr>
          <p:nvPr>
            <p:ph idx="1"/>
          </p:nvPr>
        </p:nvSpPr>
        <p:spPr>
          <a:xfrm>
            <a:off x="720000" y="1592796"/>
            <a:ext cx="4868000" cy="3008233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9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5904000" y="0"/>
            <a:ext cx="3240000" cy="4788272"/>
          </a:xfrm>
          <a:solidFill>
            <a:srgbClr val="E6E7E8"/>
          </a:solidFill>
          <a:ln>
            <a:noFill/>
          </a:ln>
        </p:spPr>
        <p:txBody>
          <a:bodyPr rtlCol="0">
            <a:normAutofit/>
          </a:bodyPr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12" name="Tittel 1"/>
          <p:cNvSpPr>
            <a:spLocks noGrp="1"/>
          </p:cNvSpPr>
          <p:nvPr>
            <p:ph type="title"/>
          </p:nvPr>
        </p:nvSpPr>
        <p:spPr>
          <a:xfrm>
            <a:off x="719572" y="296652"/>
            <a:ext cx="4868428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7" name="Plassholder for dato 2"/>
          <p:cNvSpPr>
            <a:spLocks noGrp="1"/>
          </p:cNvSpPr>
          <p:nvPr>
            <p:ph type="dt" sz="half" idx="14"/>
          </p:nvPr>
        </p:nvSpPr>
        <p:spPr>
          <a:xfrm>
            <a:off x="3635375" y="4787900"/>
            <a:ext cx="1952625" cy="355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127D27-85A1-41AA-AA96-EFE59BE85D12}" type="datetime4">
              <a:rPr lang="nb-NO"/>
              <a:pPr>
                <a:defRPr/>
              </a:pPr>
              <a:t>29. april 2015</a:t>
            </a:fld>
            <a:endParaRPr lang="nb-NO" dirty="0"/>
          </a:p>
        </p:txBody>
      </p:sp>
      <p:sp>
        <p:nvSpPr>
          <p:cNvPr id="10" name="Plassholder for bunntekst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/>
              <a:t>Tittel på presentasjon</a:t>
            </a:r>
          </a:p>
        </p:txBody>
      </p:sp>
      <p:sp>
        <p:nvSpPr>
          <p:cNvPr id="11" name="Plassholder for lysbildenumm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0C7AC6-1207-41A2-885D-D56D767201E1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mal Tekst med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Sylinder 7"/>
          <p:cNvSpPr txBox="1"/>
          <p:nvPr userDrawn="1"/>
        </p:nvSpPr>
        <p:spPr>
          <a:xfrm>
            <a:off x="-17463" y="-346075"/>
            <a:ext cx="3275013" cy="2762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dirty="0">
                <a:solidFill>
                  <a:srgbClr val="523629"/>
                </a:solidFill>
                <a:latin typeface="+mn-lt"/>
                <a:cs typeface="+mn-cs"/>
              </a:rPr>
              <a:t>Norsk mal: Tekst  med to bilder</a:t>
            </a:r>
          </a:p>
        </p:txBody>
      </p:sp>
      <p:pic>
        <p:nvPicPr>
          <p:cNvPr id="10" name="Bilde 9" descr="KMD_ENKEL_ill_fullfarge_H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70033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lassholder for bilde 7"/>
          <p:cNvSpPr>
            <a:spLocks noGrp="1"/>
          </p:cNvSpPr>
          <p:nvPr>
            <p:ph type="pic" sz="quarter" idx="14"/>
          </p:nvPr>
        </p:nvSpPr>
        <p:spPr>
          <a:xfrm>
            <a:off x="5904000" y="2383244"/>
            <a:ext cx="3240000" cy="2412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rtlCol="0">
            <a:normAutofit/>
          </a:bodyPr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6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5904000" y="0"/>
            <a:ext cx="3240000" cy="2376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rtlCol="0">
            <a:normAutofit/>
          </a:bodyPr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9" name="Plassholder for innhold 2"/>
          <p:cNvSpPr>
            <a:spLocks noGrp="1"/>
          </p:cNvSpPr>
          <p:nvPr>
            <p:ph idx="1"/>
          </p:nvPr>
        </p:nvSpPr>
        <p:spPr>
          <a:xfrm>
            <a:off x="720000" y="1592796"/>
            <a:ext cx="4868000" cy="3008233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13" name="Tittel 1"/>
          <p:cNvSpPr>
            <a:spLocks noGrp="1"/>
          </p:cNvSpPr>
          <p:nvPr>
            <p:ph type="title"/>
          </p:nvPr>
        </p:nvSpPr>
        <p:spPr>
          <a:xfrm>
            <a:off x="719572" y="296652"/>
            <a:ext cx="4868428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11" name="Plassholder for dato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CB890C-55B5-48B1-B8B4-121D19F14E44}" type="datetime4">
              <a:rPr lang="nb-NO"/>
              <a:pPr>
                <a:defRPr/>
              </a:pPr>
              <a:t>29. april 2015</a:t>
            </a:fld>
            <a:endParaRPr lang="nb-NO" dirty="0"/>
          </a:p>
        </p:txBody>
      </p:sp>
      <p:sp>
        <p:nvSpPr>
          <p:cNvPr id="12" name="Plassholder for bunntekst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/>
              <a:t>Tittel på presentasjon</a:t>
            </a:r>
          </a:p>
        </p:txBody>
      </p:sp>
      <p:sp>
        <p:nvSpPr>
          <p:cNvPr id="14" name="Plassholder for lysbildenumm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BB2160-245F-4536-BDDB-3831BF2A81E4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mal Tekst med 4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e 8" descr="KMD_ENKEL_ill_fullfarge_H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70033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kstSylinder 10"/>
          <p:cNvSpPr txBox="1"/>
          <p:nvPr userDrawn="1"/>
        </p:nvSpPr>
        <p:spPr>
          <a:xfrm>
            <a:off x="-17463" y="-346075"/>
            <a:ext cx="3275013" cy="2762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dirty="0">
                <a:solidFill>
                  <a:srgbClr val="523629"/>
                </a:solidFill>
                <a:latin typeface="+mn-lt"/>
                <a:cs typeface="+mn-cs"/>
              </a:rPr>
              <a:t>Norsk mal: Tekst  med fire bilder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6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0" y="3091540"/>
            <a:ext cx="2235201" cy="205195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rtlCol="0">
            <a:normAutofit/>
          </a:bodyPr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7" name="Plassholder for bilde 7"/>
          <p:cNvSpPr>
            <a:spLocks noGrp="1"/>
          </p:cNvSpPr>
          <p:nvPr>
            <p:ph type="pic" sz="quarter" idx="14"/>
          </p:nvPr>
        </p:nvSpPr>
        <p:spPr>
          <a:xfrm>
            <a:off x="2235201" y="3091541"/>
            <a:ext cx="2325911" cy="2051958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rtlCol="0">
            <a:normAutofit/>
          </a:bodyPr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8" name="Plassholder for bilde 7"/>
          <p:cNvSpPr>
            <a:spLocks noGrp="1"/>
          </p:cNvSpPr>
          <p:nvPr>
            <p:ph type="pic" sz="quarter" idx="15"/>
          </p:nvPr>
        </p:nvSpPr>
        <p:spPr>
          <a:xfrm>
            <a:off x="4561112" y="3091541"/>
            <a:ext cx="2325911" cy="2051958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rtlCol="0">
            <a:normAutofit/>
          </a:bodyPr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9" name="Plassholder for bilde 7"/>
          <p:cNvSpPr>
            <a:spLocks noGrp="1"/>
          </p:cNvSpPr>
          <p:nvPr>
            <p:ph type="pic" sz="quarter" idx="16"/>
          </p:nvPr>
        </p:nvSpPr>
        <p:spPr>
          <a:xfrm>
            <a:off x="6887023" y="3091541"/>
            <a:ext cx="2256977" cy="2051958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rtlCol="0">
            <a:normAutofit/>
          </a:bodyPr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12" name="Plassholder for dato 2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3E77F-96C4-4483-BA54-9E7B567619CE}" type="datetime4">
              <a:rPr lang="nb-NO"/>
              <a:pPr>
                <a:defRPr/>
              </a:pPr>
              <a:t>29. april 2015</a:t>
            </a:fld>
            <a:endParaRPr lang="nb-NO" dirty="0"/>
          </a:p>
        </p:txBody>
      </p:sp>
      <p:sp>
        <p:nvSpPr>
          <p:cNvPr id="13" name="Plassholder for bunntekst 3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/>
              <a:t>Tittel på presentasjon</a:t>
            </a:r>
          </a:p>
        </p:txBody>
      </p:sp>
      <p:sp>
        <p:nvSpPr>
          <p:cNvPr id="14" name="Plassholder for lysbildenummer 4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644F14-CFEE-4606-A4DB-1C3BF4339D4C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mal Utfallende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/>
          <p:nvPr userDrawn="1"/>
        </p:nvSpPr>
        <p:spPr>
          <a:xfrm>
            <a:off x="-17463" y="-346075"/>
            <a:ext cx="3275013" cy="2762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dirty="0">
                <a:solidFill>
                  <a:srgbClr val="523629"/>
                </a:solidFill>
                <a:latin typeface="+mn-lt"/>
                <a:cs typeface="+mn-cs"/>
              </a:rPr>
              <a:t>Norsk mal: </a:t>
            </a:r>
            <a:r>
              <a:rPr lang="nb-NO" sz="1200" u="sng" dirty="0">
                <a:solidFill>
                  <a:srgbClr val="523629"/>
                </a:solidFill>
                <a:latin typeface="+mn-lt"/>
                <a:cs typeface="+mn-cs"/>
              </a:rPr>
              <a:t>U</a:t>
            </a:r>
            <a:r>
              <a:rPr lang="nb-NO" sz="1200" dirty="0">
                <a:solidFill>
                  <a:srgbClr val="523629"/>
                </a:solidFill>
                <a:latin typeface="+mn-lt"/>
                <a:cs typeface="+mn-cs"/>
              </a:rPr>
              <a:t>tfallende bilde</a:t>
            </a:r>
          </a:p>
        </p:txBody>
      </p:sp>
      <p:sp>
        <p:nvSpPr>
          <p:cNvPr id="6" name="Plassholder for bilde 7"/>
          <p:cNvSpPr>
            <a:spLocks noGrp="1"/>
          </p:cNvSpPr>
          <p:nvPr>
            <p:ph type="pic" sz="quarter" idx="14"/>
          </p:nvPr>
        </p:nvSpPr>
        <p:spPr>
          <a:xfrm>
            <a:off x="1" y="1"/>
            <a:ext cx="9144000" cy="51435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rtlCol="0">
            <a:normAutofit/>
          </a:bodyPr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mal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/>
          <p:nvPr userDrawn="1"/>
        </p:nvSpPr>
        <p:spPr>
          <a:xfrm>
            <a:off x="-17463" y="-346075"/>
            <a:ext cx="3275013" cy="2762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dirty="0">
                <a:solidFill>
                  <a:srgbClr val="523629"/>
                </a:solidFill>
                <a:latin typeface="+mn-lt"/>
                <a:cs typeface="+mn-cs"/>
              </a:rPr>
              <a:t>Norsk mal: Diagram</a:t>
            </a:r>
          </a:p>
        </p:txBody>
      </p:sp>
      <p:pic>
        <p:nvPicPr>
          <p:cNvPr id="5" name="Bilde 9" descr="KMD_ENKEL_ill_fullfarge_H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70033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lassholder for diagram 10"/>
          <p:cNvSpPr>
            <a:spLocks noGrp="1"/>
          </p:cNvSpPr>
          <p:nvPr>
            <p:ph type="chart" sz="quarter" idx="13"/>
          </p:nvPr>
        </p:nvSpPr>
        <p:spPr>
          <a:xfrm>
            <a:off x="720001" y="1322388"/>
            <a:ext cx="7632000" cy="3278641"/>
          </a:xfrm>
        </p:spPr>
        <p:txBody>
          <a:bodyPr rtlCol="0">
            <a:normAutofit/>
          </a:bodyPr>
          <a:lstStyle/>
          <a:p>
            <a:pPr lvl="0"/>
            <a:r>
              <a:rPr lang="nb-NO" noProof="0" smtClean="0"/>
              <a:t>Klikk ikonet for å legge til et diagram</a:t>
            </a:r>
            <a:endParaRPr lang="nb-NO" noProof="0"/>
          </a:p>
        </p:txBody>
      </p:sp>
      <p:sp>
        <p:nvSpPr>
          <p:cNvPr id="9" name="Tittel 1"/>
          <p:cNvSpPr>
            <a:spLocks noGrp="1"/>
          </p:cNvSpPr>
          <p:nvPr>
            <p:ph type="title"/>
          </p:nvPr>
        </p:nvSpPr>
        <p:spPr>
          <a:xfrm>
            <a:off x="720000" y="295200"/>
            <a:ext cx="7632000" cy="9585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7" name="Plassholder for dato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371938-81AF-4352-8D76-77025C836061}" type="datetime4">
              <a:rPr lang="nb-NO"/>
              <a:pPr>
                <a:defRPr/>
              </a:pPr>
              <a:t>29. april 2015</a:t>
            </a:fld>
            <a:endParaRPr lang="nb-NO" dirty="0"/>
          </a:p>
        </p:txBody>
      </p:sp>
      <p:sp>
        <p:nvSpPr>
          <p:cNvPr id="8" name="Plassholder for bunntekst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/>
              <a:t>Tittel på presentasjon</a:t>
            </a:r>
          </a:p>
        </p:txBody>
      </p:sp>
      <p:sp>
        <p:nvSpPr>
          <p:cNvPr id="10" name="Plassholder for lysbildenumm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95991A-5CC9-4FD6-820D-7388DCDBCB59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6"/>
          <p:cNvSpPr>
            <a:spLocks/>
          </p:cNvSpPr>
          <p:nvPr/>
        </p:nvSpPr>
        <p:spPr>
          <a:xfrm>
            <a:off x="0" y="4787900"/>
            <a:ext cx="9144000" cy="355600"/>
          </a:xfrm>
          <a:prstGeom prst="rect">
            <a:avLst/>
          </a:prstGeom>
          <a:solidFill>
            <a:srgbClr val="D9DF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720725" y="295275"/>
            <a:ext cx="7631113" cy="95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tittelstil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20725" y="1590675"/>
            <a:ext cx="7631113" cy="290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</a:p>
        </p:txBody>
      </p:sp>
      <p:sp>
        <p:nvSpPr>
          <p:cNvPr id="15" name="Plassholder for dato 3"/>
          <p:cNvSpPr>
            <a:spLocks noGrp="1"/>
          </p:cNvSpPr>
          <p:nvPr>
            <p:ph type="dt" sz="half" idx="2"/>
          </p:nvPr>
        </p:nvSpPr>
        <p:spPr>
          <a:xfrm>
            <a:off x="3635375" y="4787900"/>
            <a:ext cx="2133600" cy="355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bg1">
                    <a:lumMod val="50000"/>
                  </a:schemeClr>
                </a:solidFill>
                <a:latin typeface="Verdana" pitchFamily="34" charset="0"/>
                <a:cs typeface="+mn-cs"/>
              </a:defRPr>
            </a:lvl1pPr>
          </a:lstStyle>
          <a:p>
            <a:pPr>
              <a:defRPr/>
            </a:pPr>
            <a:fld id="{C4D8FAE9-3CA3-4F89-8A3D-32C2234EFC52}" type="datetime4">
              <a:rPr lang="nb-NO"/>
              <a:pPr>
                <a:defRPr/>
              </a:pPr>
              <a:t>29. april 2015</a:t>
            </a:fld>
            <a:endParaRPr lang="nb-NO" dirty="0"/>
          </a:p>
        </p:txBody>
      </p:sp>
      <p:sp>
        <p:nvSpPr>
          <p:cNvPr id="16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719138" y="4787900"/>
            <a:ext cx="2895600" cy="355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bg1">
                    <a:lumMod val="50000"/>
                  </a:schemeClr>
                </a:solidFill>
                <a:latin typeface="Verdana" pitchFamily="34" charset="0"/>
                <a:cs typeface="+mn-cs"/>
              </a:defRPr>
            </a:lvl1pPr>
          </a:lstStyle>
          <a:p>
            <a:pPr>
              <a:defRPr/>
            </a:pPr>
            <a:r>
              <a:rPr lang="nb-NO"/>
              <a:t>Tittel på presentasjon</a:t>
            </a:r>
          </a:p>
        </p:txBody>
      </p:sp>
      <p:sp>
        <p:nvSpPr>
          <p:cNvPr id="17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0" y="4787900"/>
            <a:ext cx="539750" cy="355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bg1">
                    <a:lumMod val="50000"/>
                  </a:schemeClr>
                </a:solidFill>
                <a:latin typeface="Verdana" pitchFamily="34" charset="0"/>
                <a:cs typeface="+mn-cs"/>
              </a:defRPr>
            </a:lvl1pPr>
          </a:lstStyle>
          <a:p>
            <a:pPr>
              <a:defRPr/>
            </a:pPr>
            <a:fld id="{89D3B5C6-FC1C-48EE-9EAD-2308279BB795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  <p:sp>
        <p:nvSpPr>
          <p:cNvPr id="18" name="TekstSylinder 17"/>
          <p:cNvSpPr txBox="1"/>
          <p:nvPr/>
        </p:nvSpPr>
        <p:spPr>
          <a:xfrm>
            <a:off x="5616575" y="4841875"/>
            <a:ext cx="3168650" cy="247650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0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cs typeface="+mn-cs"/>
              </a:rPr>
              <a:t>Kommunal- og moderniseringsdepartementet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03" r:id="rId1"/>
    <p:sldLayoutId id="2147484704" r:id="rId2"/>
    <p:sldLayoutId id="2147484705" r:id="rId3"/>
    <p:sldLayoutId id="2147484706" r:id="rId4"/>
    <p:sldLayoutId id="2147484707" r:id="rId5"/>
    <p:sldLayoutId id="2147484708" r:id="rId6"/>
    <p:sldLayoutId id="2147484709" r:id="rId7"/>
    <p:sldLayoutId id="2147484710" r:id="rId8"/>
    <p:sldLayoutId id="2147484711" r:id="rId9"/>
    <p:sldLayoutId id="2147484712" r:id="rId10"/>
    <p:sldLayoutId id="2147484713" r:id="rId11"/>
    <p:sldLayoutId id="2147484714" r:id="rId12"/>
    <p:sldLayoutId id="2147484715" r:id="rId13"/>
    <p:sldLayoutId id="2147484716" r:id="rId14"/>
  </p:sldLayoutIdLst>
  <p:timing>
    <p:tnLst>
      <p:par>
        <p:cTn id="1" dur="indefinite" restart="never" nodeType="tmRoot"/>
      </p:par>
    </p:tnLst>
  </p:timing>
  <p:hf hdr="0" ftr="0"/>
  <p:txStyles>
    <p:titleStyle>
      <a:lvl1pPr algn="l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</a:defRPr>
      </a:lvl2pPr>
      <a:lvl3pPr algn="l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</a:defRPr>
      </a:lvl3pPr>
      <a:lvl4pPr algn="l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</a:defRPr>
      </a:lvl4pPr>
      <a:lvl5pPr algn="l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</a:defRPr>
      </a:lvl5pPr>
      <a:lvl6pPr marL="457200" algn="l" defTabSz="457200" rtl="0" fontAlgn="base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</a:defRPr>
      </a:lvl6pPr>
      <a:lvl7pPr marL="914400" algn="l" defTabSz="457200" rtl="0" fontAlgn="base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</a:defRPr>
      </a:lvl7pPr>
      <a:lvl8pPr marL="1371600" algn="l" defTabSz="457200" rtl="0" fontAlgn="base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</a:defRPr>
      </a:lvl8pPr>
      <a:lvl9pPr marL="1828800" algn="l" defTabSz="457200" rtl="0" fontAlgn="base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</a:defRPr>
      </a:lvl9pPr>
    </p:titleStyle>
    <p:bodyStyle>
      <a:lvl1pPr marL="269875" indent="-269875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9750" indent="-269875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717550" indent="-1778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895350" indent="-1778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073150" indent="-1778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6"/>
          <p:cNvSpPr>
            <a:spLocks/>
          </p:cNvSpPr>
          <p:nvPr/>
        </p:nvSpPr>
        <p:spPr>
          <a:xfrm>
            <a:off x="0" y="4787900"/>
            <a:ext cx="9144000" cy="355600"/>
          </a:xfrm>
          <a:prstGeom prst="rect">
            <a:avLst/>
          </a:prstGeom>
          <a:solidFill>
            <a:srgbClr val="D9DF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2051" name="Title Placeholder 1"/>
          <p:cNvSpPr>
            <a:spLocks noGrp="1"/>
          </p:cNvSpPr>
          <p:nvPr>
            <p:ph type="title"/>
          </p:nvPr>
        </p:nvSpPr>
        <p:spPr bwMode="auto">
          <a:xfrm>
            <a:off x="720725" y="295275"/>
            <a:ext cx="7631113" cy="95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tittelstil</a:t>
            </a:r>
          </a:p>
        </p:txBody>
      </p:sp>
      <p:sp>
        <p:nvSpPr>
          <p:cNvPr id="205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20725" y="1590675"/>
            <a:ext cx="7631113" cy="290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</a:p>
        </p:txBody>
      </p:sp>
      <p:sp>
        <p:nvSpPr>
          <p:cNvPr id="15" name="Plassholder for dato 3"/>
          <p:cNvSpPr>
            <a:spLocks noGrp="1"/>
          </p:cNvSpPr>
          <p:nvPr>
            <p:ph type="dt" sz="half" idx="2"/>
          </p:nvPr>
        </p:nvSpPr>
        <p:spPr>
          <a:xfrm>
            <a:off x="3076575" y="4787900"/>
            <a:ext cx="1962150" cy="355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50">
                <a:solidFill>
                  <a:schemeClr val="bg1">
                    <a:lumMod val="50000"/>
                  </a:schemeClr>
                </a:solidFill>
                <a:latin typeface="Verdana" pitchFamily="34" charset="0"/>
                <a:cs typeface="+mn-cs"/>
              </a:defRPr>
            </a:lvl1pPr>
          </a:lstStyle>
          <a:p>
            <a:pPr>
              <a:defRPr/>
            </a:pPr>
            <a:fld id="{AE19893E-2E86-40F9-A0A3-4CB626AF4D70}" type="datetime4">
              <a:rPr lang="nb-NO"/>
              <a:pPr>
                <a:defRPr/>
              </a:pPr>
              <a:t>29. april 2015</a:t>
            </a:fld>
            <a:endParaRPr lang="nb-NO" dirty="0"/>
          </a:p>
        </p:txBody>
      </p:sp>
      <p:sp>
        <p:nvSpPr>
          <p:cNvPr id="16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539750" y="4787900"/>
            <a:ext cx="2536825" cy="355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50">
                <a:solidFill>
                  <a:schemeClr val="bg1">
                    <a:lumMod val="50000"/>
                  </a:schemeClr>
                </a:solidFill>
                <a:latin typeface="Verdana" pitchFamily="34" charset="0"/>
                <a:cs typeface="+mn-cs"/>
              </a:defRPr>
            </a:lvl1pPr>
          </a:lstStyle>
          <a:p>
            <a:pPr>
              <a:defRPr/>
            </a:pPr>
            <a:r>
              <a:rPr lang="nb-NO"/>
              <a:t>Tittel på presentasjon</a:t>
            </a:r>
          </a:p>
        </p:txBody>
      </p:sp>
      <p:sp>
        <p:nvSpPr>
          <p:cNvPr id="17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0" y="4787900"/>
            <a:ext cx="539750" cy="355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50">
                <a:solidFill>
                  <a:schemeClr val="bg1">
                    <a:lumMod val="50000"/>
                  </a:schemeClr>
                </a:solidFill>
                <a:latin typeface="Verdana" pitchFamily="34" charset="0"/>
                <a:cs typeface="+mn-cs"/>
              </a:defRPr>
            </a:lvl1pPr>
          </a:lstStyle>
          <a:p>
            <a:pPr>
              <a:defRPr/>
            </a:pPr>
            <a:fld id="{555E4EF1-6540-470D-BDC4-ADB906610B53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  <p:sp>
        <p:nvSpPr>
          <p:cNvPr id="18" name="TekstSylinder 17"/>
          <p:cNvSpPr txBox="1"/>
          <p:nvPr/>
        </p:nvSpPr>
        <p:spPr>
          <a:xfrm>
            <a:off x="5170488" y="4846638"/>
            <a:ext cx="3843337" cy="238125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950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cs typeface="+mn-cs"/>
              </a:rPr>
              <a:t>Norwegian</a:t>
            </a:r>
            <a:r>
              <a:rPr lang="nb-NO" sz="95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cs typeface="+mn-cs"/>
              </a:rPr>
              <a:t> </a:t>
            </a:r>
            <a:r>
              <a:rPr lang="nb-NO" sz="950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cs typeface="+mn-cs"/>
              </a:rPr>
              <a:t>Ministry</a:t>
            </a:r>
            <a:r>
              <a:rPr lang="nb-NO" sz="95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cs typeface="+mn-cs"/>
              </a:rPr>
              <a:t> </a:t>
            </a:r>
            <a:r>
              <a:rPr lang="nb-NO" sz="950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cs typeface="+mn-cs"/>
              </a:rPr>
              <a:t>of</a:t>
            </a:r>
            <a:r>
              <a:rPr lang="nb-NO" sz="95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cs typeface="+mn-cs"/>
              </a:rPr>
              <a:t> </a:t>
            </a:r>
            <a:r>
              <a:rPr lang="nb-NO" sz="950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cs typeface="+mn-cs"/>
              </a:rPr>
              <a:t>Local</a:t>
            </a:r>
            <a:r>
              <a:rPr lang="nb-NO" sz="95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cs typeface="+mn-cs"/>
              </a:rPr>
              <a:t> </a:t>
            </a:r>
            <a:r>
              <a:rPr lang="nb-NO" sz="950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cs typeface="+mn-cs"/>
              </a:rPr>
              <a:t>Government</a:t>
            </a:r>
            <a:r>
              <a:rPr lang="nb-NO" sz="95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cs typeface="+mn-cs"/>
              </a:rPr>
              <a:t> and </a:t>
            </a:r>
            <a:r>
              <a:rPr lang="nb-NO" sz="950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cs typeface="+mn-cs"/>
              </a:rPr>
              <a:t>Modernisation</a:t>
            </a:r>
            <a:endParaRPr lang="nb-NO" sz="950" dirty="0">
              <a:solidFill>
                <a:schemeClr val="bg1">
                  <a:lumMod val="50000"/>
                </a:schemeClr>
              </a:solidFill>
              <a:latin typeface="Verdana" pitchFamily="34" charset="0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17" r:id="rId1"/>
    <p:sldLayoutId id="2147484718" r:id="rId2"/>
    <p:sldLayoutId id="2147484719" r:id="rId3"/>
    <p:sldLayoutId id="2147484720" r:id="rId4"/>
    <p:sldLayoutId id="2147484721" r:id="rId5"/>
    <p:sldLayoutId id="2147484722" r:id="rId6"/>
    <p:sldLayoutId id="2147484723" r:id="rId7"/>
    <p:sldLayoutId id="2147484724" r:id="rId8"/>
    <p:sldLayoutId id="2147484725" r:id="rId9"/>
    <p:sldLayoutId id="2147484726" r:id="rId10"/>
    <p:sldLayoutId id="2147484727" r:id="rId11"/>
    <p:sldLayoutId id="2147484728" r:id="rId12"/>
    <p:sldLayoutId id="2147484729" r:id="rId13"/>
  </p:sldLayoutIdLst>
  <p:timing>
    <p:tnLst>
      <p:par>
        <p:cTn id="1" dur="indefinite" restart="never" nodeType="tmRoot"/>
      </p:par>
    </p:tnLst>
  </p:timing>
  <p:hf hdr="0" ftr="0"/>
  <p:txStyles>
    <p:titleStyle>
      <a:lvl1pPr algn="l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</a:defRPr>
      </a:lvl2pPr>
      <a:lvl3pPr algn="l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</a:defRPr>
      </a:lvl3pPr>
      <a:lvl4pPr algn="l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</a:defRPr>
      </a:lvl4pPr>
      <a:lvl5pPr algn="l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</a:defRPr>
      </a:lvl5pPr>
      <a:lvl6pPr marL="457200" algn="l" defTabSz="457200" rtl="0" fontAlgn="base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</a:defRPr>
      </a:lvl6pPr>
      <a:lvl7pPr marL="914400" algn="l" defTabSz="457200" rtl="0" fontAlgn="base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</a:defRPr>
      </a:lvl7pPr>
      <a:lvl8pPr marL="1371600" algn="l" defTabSz="457200" rtl="0" fontAlgn="base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</a:defRPr>
      </a:lvl8pPr>
      <a:lvl9pPr marL="1828800" algn="l" defTabSz="457200" rtl="0" fontAlgn="base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</a:defRPr>
      </a:lvl9pPr>
    </p:titleStyle>
    <p:bodyStyle>
      <a:lvl1pPr marL="269875" indent="-269875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9750" indent="-269875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717550" indent="-1778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895350" indent="-1778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073150" indent="-1778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6"/>
          <p:cNvSpPr>
            <a:spLocks/>
          </p:cNvSpPr>
          <p:nvPr/>
        </p:nvSpPr>
        <p:spPr>
          <a:xfrm>
            <a:off x="0" y="4787900"/>
            <a:ext cx="9144000" cy="355600"/>
          </a:xfrm>
          <a:prstGeom prst="rect">
            <a:avLst/>
          </a:prstGeom>
          <a:solidFill>
            <a:srgbClr val="D9DF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3075" name="Title Placeholder 1"/>
          <p:cNvSpPr>
            <a:spLocks noGrp="1"/>
          </p:cNvSpPr>
          <p:nvPr>
            <p:ph type="title"/>
          </p:nvPr>
        </p:nvSpPr>
        <p:spPr bwMode="auto">
          <a:xfrm>
            <a:off x="720725" y="295275"/>
            <a:ext cx="7631113" cy="95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tittelstil</a:t>
            </a:r>
          </a:p>
        </p:txBody>
      </p:sp>
      <p:sp>
        <p:nvSpPr>
          <p:cNvPr id="307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20725" y="1590675"/>
            <a:ext cx="7631113" cy="290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</a:p>
        </p:txBody>
      </p:sp>
      <p:sp>
        <p:nvSpPr>
          <p:cNvPr id="15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478338" y="4787900"/>
            <a:ext cx="1962150" cy="355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50">
                <a:solidFill>
                  <a:schemeClr val="bg1">
                    <a:lumMod val="50000"/>
                  </a:schemeClr>
                </a:solidFill>
                <a:latin typeface="Verdana" pitchFamily="34" charset="0"/>
                <a:cs typeface="+mn-cs"/>
              </a:defRPr>
            </a:lvl1pPr>
          </a:lstStyle>
          <a:p>
            <a:pPr>
              <a:defRPr/>
            </a:pPr>
            <a:fld id="{F48A7C61-B6EB-4AD6-A6C0-1C566F2E8E2E}" type="datetime4">
              <a:rPr lang="nb-NO"/>
              <a:pPr>
                <a:defRPr/>
              </a:pPr>
              <a:t>29. april 2015</a:t>
            </a:fld>
            <a:endParaRPr lang="nb-NO" dirty="0"/>
          </a:p>
        </p:txBody>
      </p:sp>
      <p:sp>
        <p:nvSpPr>
          <p:cNvPr id="16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539750" y="4787900"/>
            <a:ext cx="3938588" cy="355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50">
                <a:solidFill>
                  <a:schemeClr val="bg1">
                    <a:lumMod val="50000"/>
                  </a:schemeClr>
                </a:solidFill>
                <a:latin typeface="Verdana" pitchFamily="34" charset="0"/>
                <a:cs typeface="+mn-cs"/>
              </a:defRPr>
            </a:lvl1pPr>
          </a:lstStyle>
          <a:p>
            <a:pPr>
              <a:defRPr/>
            </a:pPr>
            <a:r>
              <a:rPr lang="nb-NO"/>
              <a:t>Tittel på presentasjon</a:t>
            </a:r>
          </a:p>
        </p:txBody>
      </p:sp>
      <p:sp>
        <p:nvSpPr>
          <p:cNvPr id="17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0" y="4787900"/>
            <a:ext cx="539750" cy="355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50">
                <a:solidFill>
                  <a:schemeClr val="bg1">
                    <a:lumMod val="50000"/>
                  </a:schemeClr>
                </a:solidFill>
                <a:latin typeface="Verdana" pitchFamily="34" charset="0"/>
                <a:cs typeface="+mn-cs"/>
              </a:defRPr>
            </a:lvl1pPr>
          </a:lstStyle>
          <a:p>
            <a:pPr>
              <a:defRPr/>
            </a:pPr>
            <a:fld id="{5CDA2E0C-715E-404B-BA3B-EBAA80A4B79A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  <p:sp>
        <p:nvSpPr>
          <p:cNvPr id="18" name="TekstSylinder 17"/>
          <p:cNvSpPr txBox="1"/>
          <p:nvPr/>
        </p:nvSpPr>
        <p:spPr>
          <a:xfrm>
            <a:off x="6459538" y="4849813"/>
            <a:ext cx="2554287" cy="231775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Gielda</a:t>
            </a:r>
            <a:r>
              <a:rPr lang="nb-NO" sz="9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-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ja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nb-NO" sz="9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</a:t>
            </a:r>
            <a:r>
              <a:rPr lang="vi-VN" sz="9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đ</a:t>
            </a:r>
            <a:r>
              <a:rPr lang="nb-NO" sz="900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asmahttindepartemeanta</a:t>
            </a:r>
            <a:endParaRPr lang="nb-NO" sz="900" dirty="0">
              <a:solidFill>
                <a:schemeClr val="bg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30" r:id="rId1"/>
    <p:sldLayoutId id="2147484731" r:id="rId2"/>
    <p:sldLayoutId id="2147484732" r:id="rId3"/>
    <p:sldLayoutId id="2147484733" r:id="rId4"/>
    <p:sldLayoutId id="2147484734" r:id="rId5"/>
    <p:sldLayoutId id="2147484735" r:id="rId6"/>
    <p:sldLayoutId id="2147484736" r:id="rId7"/>
    <p:sldLayoutId id="2147484737" r:id="rId8"/>
    <p:sldLayoutId id="2147484738" r:id="rId9"/>
    <p:sldLayoutId id="2147484739" r:id="rId10"/>
    <p:sldLayoutId id="2147484740" r:id="rId11"/>
    <p:sldLayoutId id="2147484741" r:id="rId12"/>
    <p:sldLayoutId id="2147484742" r:id="rId13"/>
  </p:sldLayoutIdLst>
  <p:timing>
    <p:tnLst>
      <p:par>
        <p:cTn id="1" dur="indefinite" restart="never" nodeType="tmRoot"/>
      </p:par>
    </p:tnLst>
  </p:timing>
  <p:hf hdr="0" ftr="0"/>
  <p:txStyles>
    <p:titleStyle>
      <a:lvl1pPr algn="l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</a:defRPr>
      </a:lvl2pPr>
      <a:lvl3pPr algn="l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</a:defRPr>
      </a:lvl3pPr>
      <a:lvl4pPr algn="l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</a:defRPr>
      </a:lvl4pPr>
      <a:lvl5pPr algn="l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</a:defRPr>
      </a:lvl5pPr>
      <a:lvl6pPr marL="457200" algn="l" defTabSz="457200" rtl="0" fontAlgn="base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</a:defRPr>
      </a:lvl6pPr>
      <a:lvl7pPr marL="914400" algn="l" defTabSz="457200" rtl="0" fontAlgn="base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</a:defRPr>
      </a:lvl7pPr>
      <a:lvl8pPr marL="1371600" algn="l" defTabSz="457200" rtl="0" fontAlgn="base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</a:defRPr>
      </a:lvl8pPr>
      <a:lvl9pPr marL="1828800" algn="l" defTabSz="457200" rtl="0" fontAlgn="base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</a:defRPr>
      </a:lvl9pPr>
    </p:titleStyle>
    <p:bodyStyle>
      <a:lvl1pPr marL="269875" indent="-269875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9750" indent="-269875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717550" indent="-1778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895350" indent="-1778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073150" indent="-1778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/>
          <p:cNvSpPr>
            <a:spLocks noGrp="1"/>
          </p:cNvSpPr>
          <p:nvPr>
            <p:ph type="ctrTitle"/>
          </p:nvPr>
        </p:nvSpPr>
        <p:spPr>
          <a:xfrm>
            <a:off x="719138" y="1697038"/>
            <a:ext cx="7632700" cy="930275"/>
          </a:xfrm>
        </p:spPr>
        <p:txBody>
          <a:bodyPr/>
          <a:lstStyle/>
          <a:p>
            <a:pPr>
              <a:defRPr/>
            </a:pPr>
            <a:r>
              <a:rPr lang="nb-NO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Sterkere kommuner og </a:t>
            </a:r>
            <a:br>
              <a:rPr lang="nb-NO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nb-NO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levende lokalsamfunn</a:t>
            </a:r>
            <a:endParaRPr lang="nb-NO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Undertittel 5"/>
          <p:cNvSpPr>
            <a:spLocks noGrp="1"/>
          </p:cNvSpPr>
          <p:nvPr>
            <p:ph type="subTitle" idx="1"/>
          </p:nvPr>
        </p:nvSpPr>
        <p:spPr>
          <a:xfrm>
            <a:off x="719138" y="2749550"/>
            <a:ext cx="7632700" cy="369888"/>
          </a:xfrm>
        </p:spPr>
        <p:txBody>
          <a:bodyPr/>
          <a:lstStyle/>
          <a:p>
            <a:pPr>
              <a:defRPr/>
            </a:pPr>
            <a:r>
              <a:rPr lang="nb-NO" dirty="0" smtClean="0"/>
              <a:t>Kommunal- og moderniseringsminister Jan Tore Sanner</a:t>
            </a:r>
          </a:p>
        </p:txBody>
      </p:sp>
      <p:sp>
        <p:nvSpPr>
          <p:cNvPr id="45060" name="Plassholder for tekst 6"/>
          <p:cNvSpPr>
            <a:spLocks noGrp="1"/>
          </p:cNvSpPr>
          <p:nvPr>
            <p:ph type="body" sz="quarter" idx="13"/>
          </p:nvPr>
        </p:nvSpPr>
        <p:spPr>
          <a:xfrm>
            <a:off x="719138" y="3257550"/>
            <a:ext cx="7632700" cy="323850"/>
          </a:xfrm>
        </p:spPr>
        <p:txBody>
          <a:bodyPr/>
          <a:lstStyle/>
          <a:p>
            <a:r>
              <a:rPr lang="nb-NO" dirty="0" smtClean="0"/>
              <a:t>30</a:t>
            </a:r>
            <a:r>
              <a:rPr lang="nb-NO" dirty="0" smtClean="0"/>
              <a:t>.4.2015</a:t>
            </a:r>
            <a:endParaRPr lang="nb-NO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tel 2"/>
          <p:cNvSpPr>
            <a:spLocks noGrp="1"/>
          </p:cNvSpPr>
          <p:nvPr>
            <p:ph type="title"/>
          </p:nvPr>
        </p:nvSpPr>
        <p:spPr>
          <a:xfrm>
            <a:off x="412750" y="746125"/>
            <a:ext cx="3376613" cy="1143000"/>
          </a:xfrm>
        </p:spPr>
        <p:txBody>
          <a:bodyPr/>
          <a:lstStyle/>
          <a:p>
            <a:r>
              <a:rPr lang="nb-NO" sz="2800" b="1" smtClean="0">
                <a:latin typeface="Wingdings 3" pitchFamily="18" charset="2"/>
              </a:rPr>
              <a:t>æ</a:t>
            </a:r>
            <a:r>
              <a:rPr lang="nb-NO" sz="2800" b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Lokal</a:t>
            </a:r>
            <a:br>
              <a:rPr lang="nb-NO" sz="2800" b="1" smtClean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nb-NO" sz="2800" b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 utvikling</a:t>
            </a:r>
            <a:endParaRPr lang="nb-NO" sz="2800" b="1" smtClean="0"/>
          </a:p>
        </p:txBody>
      </p:sp>
      <p:sp>
        <p:nvSpPr>
          <p:cNvPr id="4" name="Plassholder for dato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E2D02A7-0985-4393-985A-DC8516BE8549}" type="datetime4">
              <a:rPr lang="nb-NO" smtClean="0"/>
              <a:pPr>
                <a:defRPr/>
              </a:pPr>
              <a:t>29. april 2015</a:t>
            </a:fld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BFC780-97A5-40A8-963A-9B7DDC2B282F}" type="slidenum">
              <a:rPr lang="nb-NO" smtClean="0"/>
              <a:pPr>
                <a:defRPr/>
              </a:pPr>
              <a:t>10</a:t>
            </a:fld>
            <a:endParaRPr lang="nb-NO" dirty="0"/>
          </a:p>
        </p:txBody>
      </p:sp>
      <p:sp>
        <p:nvSpPr>
          <p:cNvPr id="53253" name="TekstSylinder 13"/>
          <p:cNvSpPr txBox="1">
            <a:spLocks noChangeArrowheads="1"/>
          </p:cNvSpPr>
          <p:nvPr/>
        </p:nvSpPr>
        <p:spPr bwMode="auto">
          <a:xfrm>
            <a:off x="2486025" y="622300"/>
            <a:ext cx="6410325" cy="347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nb-NO" sz="2200">
                <a:latin typeface="Verdana" pitchFamily="34" charset="0"/>
              </a:rPr>
              <a:t> Tilskudd frivilligsentraler </a:t>
            </a:r>
          </a:p>
          <a:p>
            <a:pPr>
              <a:buFont typeface="Arial" charset="0"/>
              <a:buChar char="•"/>
            </a:pPr>
            <a:r>
              <a:rPr lang="nb-NO" sz="2200">
                <a:latin typeface="Verdana" pitchFamily="34" charset="0"/>
              </a:rPr>
              <a:t> Forenkling av utmarksforvaltning</a:t>
            </a:r>
          </a:p>
          <a:p>
            <a:pPr>
              <a:buFont typeface="Arial" charset="0"/>
              <a:buChar char="•"/>
            </a:pPr>
            <a:r>
              <a:rPr lang="nb-NO" sz="2200">
                <a:latin typeface="Verdana" pitchFamily="34" charset="0"/>
              </a:rPr>
              <a:t> Lokal nærings- og samfunnsutvikling </a:t>
            </a:r>
          </a:p>
          <a:p>
            <a:pPr>
              <a:buFont typeface="Arial" charset="0"/>
              <a:buChar char="•"/>
            </a:pPr>
            <a:r>
              <a:rPr lang="nb-NO" sz="2200">
                <a:latin typeface="Verdana" pitchFamily="34" charset="0"/>
              </a:rPr>
              <a:t> Motorferdsel</a:t>
            </a:r>
          </a:p>
          <a:p>
            <a:pPr>
              <a:buFont typeface="Arial" charset="0"/>
              <a:buChar char="•"/>
            </a:pPr>
            <a:r>
              <a:rPr lang="nb-NO" sz="2200">
                <a:latin typeface="Verdana" pitchFamily="34" charset="0"/>
              </a:rPr>
              <a:t> Større handlingsrom, plan- og byggesaker</a:t>
            </a:r>
          </a:p>
          <a:p>
            <a:pPr>
              <a:buFont typeface="Arial" charset="0"/>
              <a:buChar char="•"/>
            </a:pPr>
            <a:r>
              <a:rPr lang="nb-NO" sz="2200">
                <a:latin typeface="Verdana" pitchFamily="34" charset="0"/>
              </a:rPr>
              <a:t> Tilskudd nærings- og miljøtiltak i skogbruk</a:t>
            </a:r>
          </a:p>
          <a:p>
            <a:pPr>
              <a:buFont typeface="Arial" charset="0"/>
              <a:buChar char="•"/>
            </a:pPr>
            <a:r>
              <a:rPr lang="nb-NO" sz="2200">
                <a:latin typeface="Verdana" pitchFamily="34" charset="0"/>
              </a:rPr>
              <a:t> Tilskudd beite, jordbruk, verdensarv</a:t>
            </a:r>
          </a:p>
          <a:p>
            <a:pPr>
              <a:buFont typeface="Arial" charset="0"/>
              <a:buChar char="•"/>
            </a:pPr>
            <a:r>
              <a:rPr lang="nb-NO" sz="2200">
                <a:latin typeface="Verdana" pitchFamily="34" charset="0"/>
              </a:rPr>
              <a:t> Konsesjonsbehandling småkraftverk</a:t>
            </a:r>
          </a:p>
          <a:p>
            <a:pPr>
              <a:buFont typeface="Arial" charset="0"/>
              <a:buChar char="•"/>
            </a:pPr>
            <a:r>
              <a:rPr lang="nb-NO" sz="2200">
                <a:latin typeface="Verdana" pitchFamily="34" charset="0"/>
              </a:rPr>
              <a:t> Enkeltutslippstillatelser, forurensningslov</a:t>
            </a:r>
          </a:p>
          <a:p>
            <a:pPr>
              <a:buFont typeface="Arial" charset="0"/>
              <a:buChar char="•"/>
            </a:pPr>
            <a:r>
              <a:rPr lang="nb-NO" sz="2200">
                <a:latin typeface="Verdana" pitchFamily="34" charset="0"/>
              </a:rPr>
              <a:t> Naturforvaltning</a:t>
            </a:r>
          </a:p>
        </p:txBody>
      </p:sp>
      <p:pic>
        <p:nvPicPr>
          <p:cNvPr id="8" name="Bilde 7" descr="27_milj++_bla¦è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850" y="2051050"/>
            <a:ext cx="1800225" cy="18002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tel 2"/>
          <p:cNvSpPr>
            <a:spLocks noGrp="1"/>
          </p:cNvSpPr>
          <p:nvPr>
            <p:ph type="title"/>
          </p:nvPr>
        </p:nvSpPr>
        <p:spPr>
          <a:xfrm>
            <a:off x="700088" y="868363"/>
            <a:ext cx="3930650" cy="1143000"/>
          </a:xfrm>
        </p:spPr>
        <p:txBody>
          <a:bodyPr/>
          <a:lstStyle/>
          <a:p>
            <a:r>
              <a:rPr lang="nb-NO" sz="2800" b="1" smtClean="0">
                <a:latin typeface="Wingdings 3" pitchFamily="18" charset="2"/>
              </a:rPr>
              <a:t>æ</a:t>
            </a:r>
            <a:r>
              <a:rPr lang="nb-NO" sz="2800" b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Andre oppgaver</a:t>
            </a:r>
            <a:endParaRPr lang="nb-NO" sz="2800" b="1" smtClean="0"/>
          </a:p>
        </p:txBody>
      </p:sp>
      <p:sp>
        <p:nvSpPr>
          <p:cNvPr id="4" name="Plassholder for dato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E2D02A7-0985-4393-985A-DC8516BE8549}" type="datetime4">
              <a:rPr lang="nb-NO" smtClean="0"/>
              <a:pPr>
                <a:defRPr/>
              </a:pPr>
              <a:t>29. april 2015</a:t>
            </a:fld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68EC2D-0D54-46D0-9259-0189588EB90B}" type="slidenum">
              <a:rPr lang="nb-NO" smtClean="0"/>
              <a:pPr>
                <a:defRPr/>
              </a:pPr>
              <a:t>11</a:t>
            </a:fld>
            <a:endParaRPr lang="nb-NO" dirty="0"/>
          </a:p>
        </p:txBody>
      </p:sp>
      <p:pic>
        <p:nvPicPr>
          <p:cNvPr id="6" name="Bilde 5" descr="27_milj++_bla¦è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088" y="2095500"/>
            <a:ext cx="1800225" cy="18002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4278" name="TekstSylinder 12"/>
          <p:cNvSpPr txBox="1">
            <a:spLocks noChangeArrowheads="1"/>
          </p:cNvSpPr>
          <p:nvPr/>
        </p:nvSpPr>
        <p:spPr bwMode="auto">
          <a:xfrm>
            <a:off x="3152775" y="2054225"/>
            <a:ext cx="53848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nb-NO" sz="2400">
                <a:latin typeface="Verdana" pitchFamily="34" charset="0"/>
              </a:rPr>
              <a:t> Vigselsrett for borgerlige vielser</a:t>
            </a:r>
          </a:p>
          <a:p>
            <a:pPr>
              <a:buFont typeface="Arial" charset="0"/>
              <a:buChar char="•"/>
            </a:pPr>
            <a:r>
              <a:rPr lang="nb-NO" sz="2400">
                <a:latin typeface="Verdana" pitchFamily="34" charset="0"/>
              </a:rPr>
              <a:t> Notarialforretninger</a:t>
            </a:r>
          </a:p>
          <a:p>
            <a:pPr>
              <a:buFont typeface="Arial" charset="0"/>
              <a:buChar char="•"/>
            </a:pPr>
            <a:r>
              <a:rPr lang="nb-NO" sz="2400">
                <a:latin typeface="Verdana" pitchFamily="34" charset="0"/>
              </a:rPr>
              <a:t> Godkjenning svømmeanlegg</a:t>
            </a:r>
          </a:p>
          <a:p>
            <a:pPr>
              <a:buFont typeface="Arial" charset="0"/>
              <a:buChar char="•"/>
            </a:pPr>
            <a:r>
              <a:rPr lang="nb-NO" sz="2400">
                <a:latin typeface="Verdana" pitchFamily="34" charset="0"/>
              </a:rPr>
              <a:t> Sivile politioppgaver</a:t>
            </a:r>
          </a:p>
          <a:p>
            <a:endParaRPr lang="nb-NO" sz="240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037CA65-01E9-4C8A-BC88-AEF1277DE332}" type="datetime4">
              <a:rPr lang="nb-NO"/>
              <a:pPr>
                <a:defRPr/>
              </a:pPr>
              <a:t>29. april 2015</a:t>
            </a:fld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B65A01-EE13-4F09-A776-2EAD78F48117}" type="slidenum">
              <a:rPr lang="nb-NO" smtClean="0"/>
              <a:pPr>
                <a:defRPr/>
              </a:pPr>
              <a:t>12</a:t>
            </a:fld>
            <a:endParaRPr lang="nb-NO" dirty="0"/>
          </a:p>
        </p:txBody>
      </p:sp>
      <p:pic>
        <p:nvPicPr>
          <p:cNvPr id="6" name="Bilde 5" descr="25_nye grenser_bla¦è_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100" y="558800"/>
            <a:ext cx="2520950" cy="2520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Bilde 7" descr="29_regioner_midt norge_bla¦è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0488" y="560388"/>
            <a:ext cx="2519362" cy="25193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5302" name="TekstSylinder 8"/>
          <p:cNvSpPr txBox="1">
            <a:spLocks noChangeArrowheads="1"/>
          </p:cNvSpPr>
          <p:nvPr/>
        </p:nvSpPr>
        <p:spPr bwMode="auto">
          <a:xfrm>
            <a:off x="1044575" y="3270250"/>
            <a:ext cx="35941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z="2400" u="sng" dirty="0">
                <a:latin typeface="Verdana" pitchFamily="34" charset="0"/>
              </a:rPr>
              <a:t>Største kommuner:</a:t>
            </a:r>
            <a:r>
              <a:rPr lang="nb-NO" sz="2400" dirty="0">
                <a:latin typeface="Verdana" pitchFamily="34" charset="0"/>
              </a:rPr>
              <a:t/>
            </a:r>
            <a:br>
              <a:rPr lang="nb-NO" sz="2400" dirty="0">
                <a:latin typeface="Verdana" pitchFamily="34" charset="0"/>
              </a:rPr>
            </a:br>
            <a:r>
              <a:rPr lang="nb-NO" sz="2400" dirty="0" smtClean="0">
                <a:latin typeface="Verdana" pitchFamily="34" charset="0"/>
              </a:rPr>
              <a:t>Klare krav for nye oppgaver</a:t>
            </a:r>
            <a:endParaRPr lang="nb-NO" sz="2400" dirty="0">
              <a:latin typeface="Verdana" pitchFamily="34" charset="0"/>
            </a:endParaRPr>
          </a:p>
        </p:txBody>
      </p:sp>
      <p:sp>
        <p:nvSpPr>
          <p:cNvPr id="55303" name="TekstSylinder 9"/>
          <p:cNvSpPr txBox="1">
            <a:spLocks noChangeArrowheads="1"/>
          </p:cNvSpPr>
          <p:nvPr/>
        </p:nvSpPr>
        <p:spPr bwMode="auto">
          <a:xfrm>
            <a:off x="5065713" y="3270250"/>
            <a:ext cx="390683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z="2400" u="sng">
                <a:latin typeface="Verdana" pitchFamily="34" charset="0"/>
              </a:rPr>
              <a:t>Fylkeskommunen:</a:t>
            </a:r>
            <a:r>
              <a:rPr lang="nb-NO" sz="2400">
                <a:latin typeface="Verdana" pitchFamily="34" charset="0"/>
              </a:rPr>
              <a:t/>
            </a:r>
            <a:br>
              <a:rPr lang="nb-NO" sz="2400">
                <a:latin typeface="Verdana" pitchFamily="34" charset="0"/>
              </a:rPr>
            </a:br>
            <a:r>
              <a:rPr lang="nb-NO" sz="2400">
                <a:latin typeface="Verdana" pitchFamily="34" charset="0"/>
              </a:rPr>
              <a:t>- inn i reformen</a:t>
            </a:r>
          </a:p>
          <a:p>
            <a:r>
              <a:rPr lang="nb-NO" sz="2400">
                <a:latin typeface="Verdana" pitchFamily="34" charset="0"/>
              </a:rPr>
              <a:t>- samfunnsutvikler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Plassholder for innhold 4"/>
          <p:cNvSpPr>
            <a:spLocks noGrp="1"/>
          </p:cNvSpPr>
          <p:nvPr>
            <p:ph idx="1"/>
          </p:nvPr>
        </p:nvSpPr>
        <p:spPr>
          <a:xfrm>
            <a:off x="720725" y="3632200"/>
            <a:ext cx="7631113" cy="1073150"/>
          </a:xfrm>
        </p:spPr>
        <p:txBody>
          <a:bodyPr/>
          <a:lstStyle/>
          <a:p>
            <a:pPr algn="ctr" eaLnBrk="1" hangingPunct="1"/>
            <a:r>
              <a:rPr lang="nb-NO" sz="2800" b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Større kommuner – </a:t>
            </a:r>
          </a:p>
          <a:p>
            <a:pPr algn="ctr" eaLnBrk="1" hangingPunct="1"/>
            <a:r>
              <a:rPr lang="nb-NO" sz="2800" b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mindre statlig styring</a:t>
            </a:r>
          </a:p>
        </p:txBody>
      </p:sp>
      <p:pic>
        <p:nvPicPr>
          <p:cNvPr id="4" name="Bilde 3" descr="statlig-styring01_bla¦è-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9900" y="766763"/>
            <a:ext cx="2519363" cy="2520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Bilde 5" descr="statlig-styring02_bla¦è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2038" y="766763"/>
            <a:ext cx="2519362" cy="2520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dato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600290F-2A1C-4517-9260-339F02B8DEF2}" type="datetime4">
              <a:rPr lang="nb-NO"/>
              <a:pPr>
                <a:defRPr/>
              </a:pPr>
              <a:t>29. april 2015</a:t>
            </a:fld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C91BB8-CD46-4A05-A277-F8408E3EC14D}" type="slidenum">
              <a:rPr lang="nb-NO"/>
              <a:pPr>
                <a:defRPr/>
              </a:pPr>
              <a:t>14</a:t>
            </a:fld>
            <a:endParaRPr lang="nb-NO" dirty="0"/>
          </a:p>
        </p:txBody>
      </p:sp>
      <p:sp>
        <p:nvSpPr>
          <p:cNvPr id="57348" name="TekstSylinder 8"/>
          <p:cNvSpPr txBox="1">
            <a:spLocks noChangeArrowheads="1"/>
          </p:cNvSpPr>
          <p:nvPr/>
        </p:nvSpPr>
        <p:spPr bwMode="auto">
          <a:xfrm>
            <a:off x="501650" y="1271588"/>
            <a:ext cx="5800725" cy="246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b-NO" sz="2300" i="1"/>
          </a:p>
          <a:p>
            <a:endParaRPr lang="nb-NO" sz="2300" i="1"/>
          </a:p>
          <a:p>
            <a:r>
              <a:rPr lang="nb-NO" sz="2300" i="1"/>
              <a:t>Dette startet som et tvangsekteskap, utviklet seg til et fornuftsekteskap </a:t>
            </a:r>
            <a:br>
              <a:rPr lang="nb-NO" sz="2300" i="1"/>
            </a:br>
            <a:r>
              <a:rPr lang="nb-NO" sz="2300" i="1"/>
              <a:t>og nå er jeg jammen forelska. </a:t>
            </a:r>
            <a:br>
              <a:rPr lang="nb-NO" sz="2300" i="1"/>
            </a:br>
            <a:endParaRPr lang="nb-NO" sz="2300" i="1"/>
          </a:p>
          <a:p>
            <a:r>
              <a:rPr lang="nb-NO" sz="1600" i="1"/>
              <a:t>Ordfører Bjarne Sommerstad (Sp), Andebu.</a:t>
            </a:r>
            <a:endParaRPr lang="nb-NO" sz="1600"/>
          </a:p>
        </p:txBody>
      </p:sp>
      <p:pic>
        <p:nvPicPr>
          <p:cNvPr id="10" name="Picture 2" descr="http://iconmonstr.com/g/gd/makefg.php?i=s2/default/iconmonstr-quote-6-icon.png&amp;r=0&amp;g=0&amp;b=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0975" y="1997075"/>
            <a:ext cx="358775" cy="3603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Plassholder for bilde 5" descr="SAS-kommuner skåler liten versjon.jpg"/>
          <p:cNvPicPr>
            <a:picLocks noChangeAspect="1"/>
          </p:cNvPicPr>
          <p:nvPr/>
        </p:nvPicPr>
        <p:blipFill>
          <a:blip r:embed="rId4">
            <a:lum bright="10000" contrast="10000"/>
          </a:blip>
          <a:srcRect/>
          <a:stretch>
            <a:fillRect/>
          </a:stretch>
        </p:blipFill>
        <p:spPr>
          <a:xfrm>
            <a:off x="5511800" y="1060450"/>
            <a:ext cx="3632200" cy="2520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Bilde 6" descr="25_nye grenser_bla¦è_1NY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500" y="3971925"/>
            <a:ext cx="720725" cy="7191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smtClean="0"/>
          </a:p>
        </p:txBody>
      </p:sp>
      <p:pic>
        <p:nvPicPr>
          <p:cNvPr id="46083" name="Picture 2" descr="http://img0.ndsstatic.com/wallpapers/070a67ca54831a9f02541f76a8c5ec71_large.jpeg"/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4000" cy="5143500"/>
          </a:xfr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177D1A6-E23F-4268-A4FF-5C955B82C78C}" type="datetime4">
              <a:rPr lang="nb-NO"/>
              <a:pPr>
                <a:defRPr/>
              </a:pPr>
              <a:t>29. april 2015</a:t>
            </a:fld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B0241F-D2E6-4ED0-9F29-D918781A0A63}" type="slidenum">
              <a:rPr lang="nb-NO"/>
              <a:pPr>
                <a:defRPr/>
              </a:pPr>
              <a:t>3</a:t>
            </a:fld>
            <a:endParaRPr lang="nb-NO" dirty="0"/>
          </a:p>
        </p:txBody>
      </p:sp>
      <p:pic>
        <p:nvPicPr>
          <p:cNvPr id="6" name="Bilde 5" descr="prosess_bla¦èN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675" y="981075"/>
            <a:ext cx="1798638" cy="1800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7109" name="Plassholder for innhold 5"/>
          <p:cNvSpPr txBox="1">
            <a:spLocks/>
          </p:cNvSpPr>
          <p:nvPr/>
        </p:nvSpPr>
        <p:spPr bwMode="auto">
          <a:xfrm>
            <a:off x="3708400" y="3124200"/>
            <a:ext cx="231140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/>
          <a:lstStyle/>
          <a:p>
            <a:r>
              <a:rPr lang="nb-NO" sz="2800" b="1">
                <a:latin typeface="Verdana" pitchFamily="34" charset="0"/>
              </a:rPr>
              <a:t>Styrke fagmiljøer</a:t>
            </a:r>
          </a:p>
        </p:txBody>
      </p:sp>
      <p:sp>
        <p:nvSpPr>
          <p:cNvPr id="47110" name="Plassholder for innhold 5"/>
          <p:cNvSpPr txBox="1">
            <a:spLocks/>
          </p:cNvSpPr>
          <p:nvPr/>
        </p:nvSpPr>
        <p:spPr bwMode="auto">
          <a:xfrm>
            <a:off x="6750050" y="3124200"/>
            <a:ext cx="2193925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/>
          <a:lstStyle/>
          <a:p>
            <a:r>
              <a:rPr lang="nb-NO" sz="2800" b="1">
                <a:latin typeface="Verdana" pitchFamily="34" charset="0"/>
              </a:rPr>
              <a:t>Styrke lokal-demokrati</a:t>
            </a:r>
          </a:p>
        </p:txBody>
      </p:sp>
      <p:pic>
        <p:nvPicPr>
          <p:cNvPr id="10" name="Bilde 9" descr="24_kompetanse_bla¦è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2525" y="981075"/>
            <a:ext cx="1800225" cy="1800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Bilde 10" descr="lokaldomokrati02_bla¦è-0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3375" y="981075"/>
            <a:ext cx="1800225" cy="1800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7113" name="Plassholder for innhold 5"/>
          <p:cNvSpPr txBox="1">
            <a:spLocks/>
          </p:cNvSpPr>
          <p:nvPr/>
        </p:nvSpPr>
        <p:spPr bwMode="auto">
          <a:xfrm>
            <a:off x="701675" y="3124200"/>
            <a:ext cx="212090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/>
          <a:lstStyle/>
          <a:p>
            <a:r>
              <a:rPr lang="nb-NO" sz="2800" b="1">
                <a:latin typeface="Verdana" pitchFamily="34" charset="0"/>
              </a:rPr>
              <a:t>Tilpasse</a:t>
            </a:r>
            <a:br>
              <a:rPr lang="nb-NO" sz="2800" b="1">
                <a:latin typeface="Verdana" pitchFamily="34" charset="0"/>
              </a:rPr>
            </a:br>
            <a:r>
              <a:rPr lang="nb-NO" sz="2800" b="1">
                <a:latin typeface="Verdana" pitchFamily="34" charset="0"/>
              </a:rPr>
              <a:t>grenser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bilde 3" descr="Statsråd Jan Tore Sanner og ungdomspanelet i Møre og Romsdal.jpg"/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t="12095" b="12095"/>
          <a:stretch>
            <a:fillRect/>
          </a:stretch>
        </p:blipFill>
        <p:spPr>
          <a:xfrm>
            <a:off x="0" y="0"/>
            <a:ext cx="9144000" cy="51435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A8DF010-588F-45EB-A02A-7505918ED107}" type="datetime4">
              <a:rPr lang="nb-NO"/>
              <a:pPr>
                <a:defRPr/>
              </a:pPr>
              <a:t>29. april 2015</a:t>
            </a:fld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E3B73C-3E2C-4F99-B0BF-851DDA699D84}" type="slidenum">
              <a:rPr lang="nb-NO"/>
              <a:pPr>
                <a:defRPr/>
              </a:pPr>
              <a:t>5</a:t>
            </a:fld>
            <a:endParaRPr lang="nb-NO" dirty="0"/>
          </a:p>
        </p:txBody>
      </p:sp>
      <p:pic>
        <p:nvPicPr>
          <p:cNvPr id="7" name="Plassholder for innhold 6" descr="Forside st melding alt 2 m mennesker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 rot="240000">
            <a:off x="6235700" y="422275"/>
            <a:ext cx="2511425" cy="3727450"/>
          </a:xfrm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8133" name="TekstSylinder 7"/>
          <p:cNvSpPr txBox="1">
            <a:spLocks noChangeArrowheads="1"/>
          </p:cNvSpPr>
          <p:nvPr/>
        </p:nvSpPr>
        <p:spPr bwMode="auto">
          <a:xfrm>
            <a:off x="320675" y="312738"/>
            <a:ext cx="7623175" cy="627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b-NO" sz="2800" b="1">
              <a:latin typeface="Verdana" pitchFamily="34" charset="0"/>
            </a:endParaRPr>
          </a:p>
          <a:p>
            <a:r>
              <a:rPr lang="nb-NO" sz="2800" b="1">
                <a:latin typeface="Verdana" pitchFamily="34" charset="0"/>
              </a:rPr>
              <a:t>Sterkt lokaldemokrati – </a:t>
            </a:r>
            <a:br>
              <a:rPr lang="nb-NO" sz="2800" b="1">
                <a:latin typeface="Verdana" pitchFamily="34" charset="0"/>
              </a:rPr>
            </a:br>
            <a:r>
              <a:rPr lang="nb-NO" sz="2800" b="1">
                <a:latin typeface="Verdana" pitchFamily="34" charset="0"/>
              </a:rPr>
              <a:t>sterke lokalsamfunn</a:t>
            </a:r>
          </a:p>
          <a:p>
            <a:endParaRPr lang="nb-NO" sz="2800">
              <a:latin typeface="Verdana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nb-NO" sz="2500">
                <a:latin typeface="Verdana" pitchFamily="34" charset="0"/>
              </a:rPr>
              <a:t>Bedre tjenester tilpasset det </a:t>
            </a:r>
            <a:br>
              <a:rPr lang="nb-NO" sz="2500">
                <a:latin typeface="Verdana" pitchFamily="34" charset="0"/>
              </a:rPr>
            </a:br>
            <a:r>
              <a:rPr lang="nb-NO" sz="2500">
                <a:latin typeface="Verdana" pitchFamily="34" charset="0"/>
              </a:rPr>
              <a:t>  enkelte menneske og lokale behov</a:t>
            </a:r>
          </a:p>
          <a:p>
            <a:endParaRPr lang="nb-NO" sz="2500">
              <a:latin typeface="Verdana" pitchFamily="34" charset="0"/>
            </a:endParaRPr>
          </a:p>
          <a:p>
            <a:endParaRPr lang="nb-NO" sz="2500">
              <a:latin typeface="Verdana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nb-NO" sz="2500">
                <a:latin typeface="Verdana" pitchFamily="34" charset="0"/>
              </a:rPr>
              <a:t>Den største samlede flyttingen</a:t>
            </a:r>
            <a:br>
              <a:rPr lang="nb-NO" sz="2500">
                <a:latin typeface="Verdana" pitchFamily="34" charset="0"/>
              </a:rPr>
            </a:br>
            <a:r>
              <a:rPr lang="nb-NO" sz="2500">
                <a:latin typeface="Verdana" pitchFamily="34" charset="0"/>
              </a:rPr>
              <a:t>  av oppgaver til kommunene noensinne</a:t>
            </a:r>
          </a:p>
          <a:p>
            <a:endParaRPr lang="nb-NO" sz="2800">
              <a:latin typeface="Verdana" pitchFamily="34" charset="0"/>
            </a:endParaRPr>
          </a:p>
          <a:p>
            <a:pPr algn="ctr"/>
            <a:endParaRPr lang="nb-NO" sz="2800" b="1">
              <a:latin typeface="Verdana" pitchFamily="34" charset="0"/>
            </a:endParaRPr>
          </a:p>
          <a:p>
            <a:endParaRPr lang="nb-NO" sz="2800" b="1">
              <a:latin typeface="Verdana" pitchFamily="34" charset="0"/>
            </a:endParaRPr>
          </a:p>
          <a:p>
            <a:endParaRPr lang="nb-NO" sz="2800" b="1">
              <a:latin typeface="Verdana" pitchFamily="34" charset="0"/>
            </a:endParaRPr>
          </a:p>
          <a:p>
            <a:endParaRPr lang="nb-NO" sz="2800" b="1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F31FBA0-4535-46D9-9E10-8073B6ECF662}" type="datetime4">
              <a:rPr lang="nb-NO"/>
              <a:pPr>
                <a:defRPr/>
              </a:pPr>
              <a:t>29. april 2015</a:t>
            </a:fld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AEE512-C15E-4BB9-B460-67AB17446436}" type="slidenum">
              <a:rPr lang="nb-NO"/>
              <a:pPr>
                <a:defRPr/>
              </a:pPr>
              <a:t>6</a:t>
            </a:fld>
            <a:endParaRPr lang="nb-NO" dirty="0"/>
          </a:p>
        </p:txBody>
      </p:sp>
      <p:pic>
        <p:nvPicPr>
          <p:cNvPr id="8" name="Bilde 7" descr="01_helhet_bla¦è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3775" y="876300"/>
            <a:ext cx="2160588" cy="21605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Bilde 8" descr="31_kommunal ++konomi_bla¦èN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2713" y="876300"/>
            <a:ext cx="2160587" cy="21605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Bilde 11" descr="25_nye grenser_bla¦è_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838" y="876300"/>
            <a:ext cx="2160587" cy="21605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9159" name="TekstSylinder 12"/>
          <p:cNvSpPr txBox="1">
            <a:spLocks noChangeArrowheads="1"/>
          </p:cNvSpPr>
          <p:nvPr/>
        </p:nvSpPr>
        <p:spPr bwMode="auto">
          <a:xfrm>
            <a:off x="196850" y="3219450"/>
            <a:ext cx="8937625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nb-NO" sz="2600" b="1">
                <a:latin typeface="Verdana" pitchFamily="34" charset="0"/>
              </a:rPr>
              <a:t>Generalistkommuner - </a:t>
            </a:r>
          </a:p>
          <a:p>
            <a:pPr algn="ctr"/>
            <a:r>
              <a:rPr lang="nb-NO" sz="2600">
                <a:latin typeface="Verdana" pitchFamily="34" charset="0"/>
              </a:rPr>
              <a:t>Rettigheter ligger fast – Penger følger med –</a:t>
            </a:r>
          </a:p>
          <a:p>
            <a:pPr algn="ctr"/>
            <a:r>
              <a:rPr lang="nb-NO" sz="2600">
                <a:latin typeface="Verdana" pitchFamily="34" charset="0"/>
              </a:rPr>
              <a:t>Dialog med medarbeiderne</a:t>
            </a:r>
          </a:p>
          <a:p>
            <a:endParaRPr lang="nb-NO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lassholder for bilde 9" descr="COLOURBOX10274351.jpg"/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4000" cy="5143500"/>
          </a:xfrm>
        </p:spPr>
      </p:pic>
      <p:sp>
        <p:nvSpPr>
          <p:cNvPr id="4" name="Plassholder for dato 3"/>
          <p:cNvSpPr>
            <a:spLocks noGrp="1"/>
          </p:cNvSpPr>
          <p:nvPr>
            <p:ph type="dt" sz="quarter" idx="4294967295"/>
          </p:nvPr>
        </p:nvSpPr>
        <p:spPr>
          <a:xfrm>
            <a:off x="7010400" y="4787900"/>
            <a:ext cx="2133600" cy="355600"/>
          </a:xfrm>
        </p:spPr>
        <p:txBody>
          <a:bodyPr/>
          <a:lstStyle/>
          <a:p>
            <a:pPr>
              <a:defRPr/>
            </a:pPr>
            <a:fld id="{083EDE58-67C8-4C02-8ACF-4A7FEADE5B00}" type="datetime4">
              <a:rPr lang="nb-NO" smtClean="0"/>
              <a:pPr>
                <a:defRPr/>
              </a:pPr>
              <a:t>29. april 2015</a:t>
            </a:fld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C76B3C48-A314-4106-84D2-90BC01A33C32}" type="slidenum">
              <a:rPr lang="nb-NO" smtClean="0"/>
              <a:pPr>
                <a:defRPr/>
              </a:pPr>
              <a:t>7</a:t>
            </a:fld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Plassholder for innhold 8"/>
          <p:cNvSpPr>
            <a:spLocks noGrp="1"/>
          </p:cNvSpPr>
          <p:nvPr>
            <p:ph idx="1"/>
          </p:nvPr>
        </p:nvSpPr>
        <p:spPr>
          <a:xfrm>
            <a:off x="573088" y="1531938"/>
            <a:ext cx="8556625" cy="447675"/>
          </a:xfrm>
        </p:spPr>
        <p:txBody>
          <a:bodyPr/>
          <a:lstStyle/>
          <a:p>
            <a:pPr eaLnBrk="1" hangingPunct="1"/>
            <a:r>
              <a:rPr lang="nb-NO" sz="2800" smtClean="0">
                <a:latin typeface="Wingdings 3" pitchFamily="18" charset="2"/>
              </a:rPr>
              <a:t>æ</a:t>
            </a:r>
            <a:r>
              <a:rPr lang="nb-NO" sz="2800" smtClean="0">
                <a:latin typeface="Verdana" pitchFamily="34" charset="0"/>
                <a:ea typeface="Verdana" pitchFamily="34" charset="0"/>
                <a:cs typeface="Verdana" pitchFamily="34" charset="0"/>
              </a:rPr>
              <a:t>Velferd  	  </a:t>
            </a:r>
            <a:r>
              <a:rPr lang="nb-NO" sz="2800" smtClean="0">
                <a:latin typeface="Wingdings 3" pitchFamily="18" charset="2"/>
              </a:rPr>
              <a:t>æ</a:t>
            </a:r>
            <a:r>
              <a:rPr lang="nb-NO" sz="2800" smtClean="0">
                <a:latin typeface="Verdana" pitchFamily="34" charset="0"/>
                <a:ea typeface="Verdana" pitchFamily="34" charset="0"/>
                <a:cs typeface="Verdana" pitchFamily="34" charset="0"/>
              </a:rPr>
              <a:t>Lokal utvikling    </a:t>
            </a:r>
            <a:r>
              <a:rPr lang="nb-NO" sz="2800" smtClean="0">
                <a:latin typeface="Wingdings 3" pitchFamily="18" charset="2"/>
              </a:rPr>
              <a:t>æ</a:t>
            </a:r>
            <a:r>
              <a:rPr lang="nb-NO" sz="2800" smtClean="0">
                <a:latin typeface="Verdana" pitchFamily="34" charset="0"/>
                <a:ea typeface="Verdana" pitchFamily="34" charset="0"/>
                <a:cs typeface="Verdana" pitchFamily="34" charset="0"/>
              </a:rPr>
              <a:t>Andre oppg. </a:t>
            </a:r>
          </a:p>
        </p:txBody>
      </p:sp>
      <p:sp>
        <p:nvSpPr>
          <p:cNvPr id="51203" name="Tittel 7"/>
          <p:cNvSpPr>
            <a:spLocks noGrp="1"/>
          </p:cNvSpPr>
          <p:nvPr>
            <p:ph type="title"/>
          </p:nvPr>
        </p:nvSpPr>
        <p:spPr>
          <a:xfrm>
            <a:off x="719138" y="-87313"/>
            <a:ext cx="7632700" cy="1143001"/>
          </a:xfrm>
        </p:spPr>
        <p:txBody>
          <a:bodyPr/>
          <a:lstStyle/>
          <a:p>
            <a:pPr eaLnBrk="1" hangingPunct="1"/>
            <a:r>
              <a:rPr lang="nb-NO" sz="2800" b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Nye oppgaver </a:t>
            </a:r>
          </a:p>
        </p:txBody>
      </p:sp>
      <p:sp>
        <p:nvSpPr>
          <p:cNvPr id="2" name="Plassholder for dato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1359A64-C7D3-4BD2-A950-327EEBDAA776}" type="datetime4">
              <a:rPr lang="nb-NO"/>
              <a:pPr>
                <a:defRPr/>
              </a:pPr>
              <a:t>29. april 2015</a:t>
            </a:fld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168EC2-56C6-469B-8D90-EC7DF3B5ACC2}" type="slidenum">
              <a:rPr lang="nb-NO"/>
              <a:pPr>
                <a:defRPr/>
              </a:pPr>
              <a:t>8</a:t>
            </a:fld>
            <a:endParaRPr lang="nb-NO" dirty="0"/>
          </a:p>
        </p:txBody>
      </p:sp>
      <p:pic>
        <p:nvPicPr>
          <p:cNvPr id="9" name="Bilde 8" descr="11_digitalisering_bla¦è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8538" y="2144713"/>
            <a:ext cx="1260475" cy="1260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Bilde 10" descr="27_milj++_bla¦è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3425" y="2144713"/>
            <a:ext cx="1260475" cy="1260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Bilde 12" descr="01_helhet_bla¦è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91225" y="2144713"/>
            <a:ext cx="1258888" cy="1260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Bilde 13" descr="16_ledelse_bla¦è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6113" y="2144713"/>
            <a:ext cx="1258887" cy="1260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Bilde 14" descr="barn_bla¦è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32325" y="2144713"/>
            <a:ext cx="1260475" cy="1260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Bilde 15" descr="helse_bla¦è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7213" y="2144713"/>
            <a:ext cx="1260475" cy="1260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Plassholder for innhold 8"/>
          <p:cNvSpPr>
            <a:spLocks noGrp="1"/>
          </p:cNvSpPr>
          <p:nvPr>
            <p:ph idx="1"/>
          </p:nvPr>
        </p:nvSpPr>
        <p:spPr>
          <a:xfrm>
            <a:off x="573088" y="1439863"/>
            <a:ext cx="2235200" cy="447675"/>
          </a:xfrm>
        </p:spPr>
        <p:txBody>
          <a:bodyPr/>
          <a:lstStyle/>
          <a:p>
            <a:pPr eaLnBrk="1" hangingPunct="1"/>
            <a:r>
              <a:rPr lang="nb-NO" sz="2800" b="1" smtClean="0">
                <a:latin typeface="Wingdings 3" pitchFamily="18" charset="2"/>
              </a:rPr>
              <a:t>æ</a:t>
            </a:r>
            <a:r>
              <a:rPr lang="nb-NO" sz="2800" b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Velferd </a:t>
            </a:r>
            <a:r>
              <a:rPr lang="nb-NO" sz="2800" smtClean="0">
                <a:latin typeface="Verdana" pitchFamily="34" charset="0"/>
                <a:ea typeface="Verdana" pitchFamily="34" charset="0"/>
                <a:cs typeface="Verdana" pitchFamily="34" charset="0"/>
              </a:rPr>
              <a:t> 	</a:t>
            </a:r>
          </a:p>
        </p:txBody>
      </p:sp>
      <p:sp>
        <p:nvSpPr>
          <p:cNvPr id="2" name="Plassholder for dato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1359A64-C7D3-4BD2-A950-327EEBDAA776}" type="datetime4">
              <a:rPr lang="nb-NO"/>
              <a:pPr>
                <a:defRPr/>
              </a:pPr>
              <a:t>29. april 2015</a:t>
            </a:fld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F2E0A6-EDC3-41DE-8C14-AA362EB78D4C}" type="slidenum">
              <a:rPr lang="nb-NO"/>
              <a:pPr>
                <a:defRPr/>
              </a:pPr>
              <a:t>9</a:t>
            </a:fld>
            <a:endParaRPr lang="nb-NO" dirty="0"/>
          </a:p>
        </p:txBody>
      </p:sp>
      <p:pic>
        <p:nvPicPr>
          <p:cNvPr id="10" name="Bilde 9" descr="24_kompetanse_bla¦è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613" y="2051050"/>
            <a:ext cx="1800225" cy="18002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2230" name="TekstSylinder 11"/>
          <p:cNvSpPr txBox="1">
            <a:spLocks noChangeArrowheads="1"/>
          </p:cNvSpPr>
          <p:nvPr/>
        </p:nvSpPr>
        <p:spPr bwMode="auto">
          <a:xfrm>
            <a:off x="2808288" y="649288"/>
            <a:ext cx="6335712" cy="430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nb-NO" sz="2200">
                <a:latin typeface="Verdana" pitchFamily="34" charset="0"/>
              </a:rPr>
              <a:t> </a:t>
            </a:r>
            <a:r>
              <a:rPr lang="nb-NO" sz="2300">
                <a:latin typeface="Verdana" pitchFamily="34" charset="0"/>
              </a:rPr>
              <a:t>Tannhelse</a:t>
            </a:r>
          </a:p>
          <a:p>
            <a:pPr>
              <a:buFont typeface="Arial" charset="0"/>
              <a:buChar char="•"/>
            </a:pPr>
            <a:r>
              <a:rPr lang="nb-NO" sz="2300">
                <a:latin typeface="Verdana" pitchFamily="34" charset="0"/>
              </a:rPr>
              <a:t> Rehabilitering</a:t>
            </a:r>
          </a:p>
          <a:p>
            <a:pPr>
              <a:buFont typeface="Arial" charset="0"/>
              <a:buChar char="•"/>
            </a:pPr>
            <a:r>
              <a:rPr lang="nb-NO" sz="2300">
                <a:latin typeface="Verdana" pitchFamily="34" charset="0"/>
              </a:rPr>
              <a:t> Basishjelpemidler</a:t>
            </a:r>
          </a:p>
          <a:p>
            <a:pPr>
              <a:buFont typeface="Arial" charset="0"/>
              <a:buChar char="•"/>
            </a:pPr>
            <a:r>
              <a:rPr lang="nb-NO" sz="2300">
                <a:latin typeface="Verdana" pitchFamily="34" charset="0"/>
              </a:rPr>
              <a:t> Forsøk DPS </a:t>
            </a:r>
          </a:p>
          <a:p>
            <a:pPr>
              <a:buFont typeface="Arial" charset="0"/>
              <a:buChar char="•"/>
            </a:pPr>
            <a:r>
              <a:rPr lang="nb-NO" sz="2300">
                <a:latin typeface="Verdana" pitchFamily="34" charset="0"/>
              </a:rPr>
              <a:t> Barnevern</a:t>
            </a:r>
          </a:p>
          <a:p>
            <a:pPr>
              <a:buFont typeface="Arial" charset="0"/>
              <a:buChar char="•"/>
            </a:pPr>
            <a:r>
              <a:rPr lang="nb-NO" sz="2300">
                <a:latin typeface="Verdana" pitchFamily="34" charset="0"/>
              </a:rPr>
              <a:t> Familievern </a:t>
            </a:r>
          </a:p>
          <a:p>
            <a:pPr>
              <a:buFont typeface="Arial" charset="0"/>
              <a:buChar char="•"/>
            </a:pPr>
            <a:r>
              <a:rPr lang="nb-NO" sz="2300">
                <a:latin typeface="Verdana" pitchFamily="34" charset="0"/>
              </a:rPr>
              <a:t> Boligtilskudd</a:t>
            </a:r>
          </a:p>
          <a:p>
            <a:pPr>
              <a:buFont typeface="Arial" charset="0"/>
              <a:buChar char="•"/>
            </a:pPr>
            <a:r>
              <a:rPr lang="nb-NO" sz="2300">
                <a:latin typeface="Verdana" pitchFamily="34" charset="0"/>
              </a:rPr>
              <a:t> Varig tilrettelagt arbeid </a:t>
            </a:r>
          </a:p>
          <a:p>
            <a:pPr>
              <a:buFont typeface="Arial" charset="0"/>
              <a:buChar char="•"/>
            </a:pPr>
            <a:r>
              <a:rPr lang="nb-NO" sz="2300">
                <a:latin typeface="Verdana" pitchFamily="34" charset="0"/>
              </a:rPr>
              <a:t> Arbeids- og utdanningsreiser </a:t>
            </a:r>
          </a:p>
          <a:p>
            <a:pPr>
              <a:buFont typeface="Arial" charset="0"/>
              <a:buChar char="•"/>
            </a:pPr>
            <a:r>
              <a:rPr lang="nb-NO" sz="2300">
                <a:latin typeface="Verdana" pitchFamily="34" charset="0"/>
              </a:rPr>
              <a:t> Finansiering pasienttransport</a:t>
            </a:r>
          </a:p>
          <a:p>
            <a:pPr>
              <a:buFont typeface="Arial" charset="0"/>
              <a:buChar char="•"/>
            </a:pPr>
            <a:endParaRPr lang="nb-NO" sz="2200">
              <a:latin typeface="Verdana" pitchFamily="34" charset="0"/>
            </a:endParaRPr>
          </a:p>
          <a:p>
            <a:pPr>
              <a:buFont typeface="Arial" charset="0"/>
              <a:buChar char="•"/>
            </a:pPr>
            <a:endParaRPr lang="nb-NO" sz="220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6_9 KMD powerpointmal norsk eng sam">
  <a:themeElements>
    <a:clrScheme name="KMD fargepalett">
      <a:dk1>
        <a:sysClr val="windowText" lastClr="000000"/>
      </a:dk1>
      <a:lt1>
        <a:srgbClr val="E6E7E8"/>
      </a:lt1>
      <a:dk2>
        <a:srgbClr val="4B3E59"/>
      </a:dk2>
      <a:lt2>
        <a:srgbClr val="FFFFFF"/>
      </a:lt2>
      <a:accent1>
        <a:srgbClr val="0082BA"/>
      </a:accent1>
      <a:accent2>
        <a:srgbClr val="AB989D"/>
      </a:accent2>
      <a:accent3>
        <a:srgbClr val="C6DAE7"/>
      </a:accent3>
      <a:accent4>
        <a:srgbClr val="003057"/>
      </a:accent4>
      <a:accent5>
        <a:srgbClr val="ED8B00"/>
      </a:accent5>
      <a:accent6>
        <a:srgbClr val="DA291C"/>
      </a:accent6>
      <a:hlink>
        <a:srgbClr val="264994"/>
      </a:hlink>
      <a:folHlink>
        <a:srgbClr val="781D7E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KMD ENGELSK MAL 16:9">
  <a:themeElements>
    <a:clrScheme name="KMD fargepalett">
      <a:dk1>
        <a:sysClr val="windowText" lastClr="000000"/>
      </a:dk1>
      <a:lt1>
        <a:srgbClr val="E6E7E8"/>
      </a:lt1>
      <a:dk2>
        <a:srgbClr val="4B3E59"/>
      </a:dk2>
      <a:lt2>
        <a:srgbClr val="FFFFFF"/>
      </a:lt2>
      <a:accent1>
        <a:srgbClr val="0082BA"/>
      </a:accent1>
      <a:accent2>
        <a:srgbClr val="AB989D"/>
      </a:accent2>
      <a:accent3>
        <a:srgbClr val="C6DAE7"/>
      </a:accent3>
      <a:accent4>
        <a:srgbClr val="003057"/>
      </a:accent4>
      <a:accent5>
        <a:srgbClr val="ED8B00"/>
      </a:accent5>
      <a:accent6>
        <a:srgbClr val="DA291C"/>
      </a:accent6>
      <a:hlink>
        <a:srgbClr val="264994"/>
      </a:hlink>
      <a:folHlink>
        <a:srgbClr val="781D7E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KMD SAMISK MAL 16:9">
  <a:themeElements>
    <a:clrScheme name="KMD fargepalett">
      <a:dk1>
        <a:sysClr val="windowText" lastClr="000000"/>
      </a:dk1>
      <a:lt1>
        <a:srgbClr val="E6E7E8"/>
      </a:lt1>
      <a:dk2>
        <a:srgbClr val="4B3E59"/>
      </a:dk2>
      <a:lt2>
        <a:srgbClr val="FFFFFF"/>
      </a:lt2>
      <a:accent1>
        <a:srgbClr val="0082BA"/>
      </a:accent1>
      <a:accent2>
        <a:srgbClr val="AB989D"/>
      </a:accent2>
      <a:accent3>
        <a:srgbClr val="C6DAE7"/>
      </a:accent3>
      <a:accent4>
        <a:srgbClr val="003057"/>
      </a:accent4>
      <a:accent5>
        <a:srgbClr val="ED8B00"/>
      </a:accent5>
      <a:accent6>
        <a:srgbClr val="DA291C"/>
      </a:accent6>
      <a:hlink>
        <a:srgbClr val="264994"/>
      </a:hlink>
      <a:folHlink>
        <a:srgbClr val="781D7E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16_9 KMD powerpointmal norsk eng sam</Template>
  <TotalTime>1763</TotalTime>
  <Words>181</Words>
  <Application>Microsoft Office PowerPoint</Application>
  <PresentationFormat>Skjermfremvisning (16:9)</PresentationFormat>
  <Paragraphs>93</Paragraphs>
  <Slides>14</Slides>
  <Notes>13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Lysbildetitler</vt:lpstr>
      </vt:variant>
      <vt:variant>
        <vt:i4>14</vt:i4>
      </vt:variant>
    </vt:vector>
  </HeadingPairs>
  <TitlesOfParts>
    <vt:vector size="17" baseType="lpstr">
      <vt:lpstr>16_9 KMD powerpointmal norsk eng sam</vt:lpstr>
      <vt:lpstr>KMD ENGELSK MAL 16:9</vt:lpstr>
      <vt:lpstr>KMD SAMISK MAL 16:9</vt:lpstr>
      <vt:lpstr>Sterkere kommuner og  levende lokalsamfunn</vt:lpstr>
      <vt:lpstr>Lysbilde 2</vt:lpstr>
      <vt:lpstr>Lysbilde 3</vt:lpstr>
      <vt:lpstr>Lysbilde 4</vt:lpstr>
      <vt:lpstr>Lysbilde 5</vt:lpstr>
      <vt:lpstr>Lysbilde 6</vt:lpstr>
      <vt:lpstr>Lysbilde 7</vt:lpstr>
      <vt:lpstr>Nye oppgaver </vt:lpstr>
      <vt:lpstr>Lysbilde 9</vt:lpstr>
      <vt:lpstr>æLokal  utvikling</vt:lpstr>
      <vt:lpstr>æAndre oppgaver</vt:lpstr>
      <vt:lpstr>Lysbilde 12</vt:lpstr>
      <vt:lpstr>Lysbilde 13</vt:lpstr>
      <vt:lpstr>Lysbilde 14</vt:lpstr>
    </vt:vector>
  </TitlesOfParts>
  <Company>STATEN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Kommunereformen  - nye oppgaver til større kommuner</dc:title>
  <dc:creator>Agnar Kaarbø</dc:creator>
  <cp:lastModifiedBy>Rikke Høistad Sjøberg</cp:lastModifiedBy>
  <cp:revision>188</cp:revision>
  <dcterms:created xsi:type="dcterms:W3CDTF">2015-02-25T13:46:28Z</dcterms:created>
  <dcterms:modified xsi:type="dcterms:W3CDTF">2015-04-29T11:33:16Z</dcterms:modified>
</cp:coreProperties>
</file>