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5.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6.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7.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8.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9.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1" r:id="rId2"/>
    <p:sldMasterId id="2147483668" r:id="rId3"/>
    <p:sldMasterId id="2147483675" r:id="rId4"/>
    <p:sldMasterId id="2147483682" r:id="rId5"/>
    <p:sldMasterId id="2147483689" r:id="rId6"/>
    <p:sldMasterId id="2147483703" r:id="rId7"/>
    <p:sldMasterId id="2147483710" r:id="rId8"/>
    <p:sldMasterId id="2147483717" r:id="rId9"/>
    <p:sldMasterId id="2147483724" r:id="rId10"/>
  </p:sldMasterIdLst>
  <p:notesMasterIdLst>
    <p:notesMasterId r:id="rId42"/>
  </p:notesMasterIdLst>
  <p:sldIdLst>
    <p:sldId id="258" r:id="rId11"/>
    <p:sldId id="312" r:id="rId12"/>
    <p:sldId id="313" r:id="rId13"/>
    <p:sldId id="294" r:id="rId14"/>
    <p:sldId id="295" r:id="rId15"/>
    <p:sldId id="336" r:id="rId16"/>
    <p:sldId id="318" r:id="rId17"/>
    <p:sldId id="319" r:id="rId18"/>
    <p:sldId id="321" r:id="rId19"/>
    <p:sldId id="322" r:id="rId20"/>
    <p:sldId id="323" r:id="rId21"/>
    <p:sldId id="324" r:id="rId22"/>
    <p:sldId id="326" r:id="rId23"/>
    <p:sldId id="342" r:id="rId24"/>
    <p:sldId id="327" r:id="rId25"/>
    <p:sldId id="328" r:id="rId26"/>
    <p:sldId id="329" r:id="rId27"/>
    <p:sldId id="343" r:id="rId28"/>
    <p:sldId id="330" r:id="rId29"/>
    <p:sldId id="331" r:id="rId30"/>
    <p:sldId id="332" r:id="rId31"/>
    <p:sldId id="333" r:id="rId32"/>
    <p:sldId id="337" r:id="rId33"/>
    <p:sldId id="335" r:id="rId34"/>
    <p:sldId id="334" r:id="rId35"/>
    <p:sldId id="340" r:id="rId36"/>
    <p:sldId id="341" r:id="rId37"/>
    <p:sldId id="344" r:id="rId38"/>
    <p:sldId id="338" r:id="rId39"/>
    <p:sldId id="339" r:id="rId40"/>
    <p:sldId id="299" r:id="rId41"/>
  </p:sldIdLst>
  <p:sldSz cx="9144000" cy="6858000" type="screen4x3"/>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AF00"/>
    <a:srgbClr val="E0FEFE"/>
    <a:srgbClr val="CCECFF"/>
    <a:srgbClr val="739ABC"/>
    <a:srgbClr val="73AF55"/>
    <a:srgbClr val="756E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ddels stil 2 - aks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99" autoAdjust="0"/>
    <p:restoredTop sz="94660"/>
  </p:normalViewPr>
  <p:slideViewPr>
    <p:cSldViewPr>
      <p:cViewPr>
        <p:scale>
          <a:sx n="86" d="100"/>
          <a:sy n="86" d="100"/>
        </p:scale>
        <p:origin x="-2334" y="-996"/>
      </p:cViewPr>
      <p:guideLst>
        <p:guide orient="horz" pos="2160"/>
        <p:guide pos="2880"/>
      </p:guideLst>
    </p:cSldViewPr>
  </p:slideViewPr>
  <p:notesTextViewPr>
    <p:cViewPr>
      <p:scale>
        <a:sx n="1" d="1"/>
        <a:sy n="1" d="1"/>
      </p:scale>
      <p:origin x="0" y="0"/>
    </p:cViewPr>
  </p:notesTextViewPr>
  <p:notesViewPr>
    <p:cSldViewPr>
      <p:cViewPr varScale="1">
        <p:scale>
          <a:sx n="93" d="100"/>
          <a:sy n="93" d="100"/>
        </p:scale>
        <p:origin x="-1794"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embeddings/oleObject1.bin"/></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nn-NO"/>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err="1" smtClean="0"/>
              <a:t>Endring</a:t>
            </a:r>
            <a:r>
              <a:rPr lang="en-US" dirty="0" smtClean="0"/>
              <a:t> </a:t>
            </a:r>
            <a:r>
              <a:rPr lang="en-US" dirty="0" err="1" smtClean="0"/>
              <a:t>pendling</a:t>
            </a:r>
            <a:endParaRPr lang="en-US" dirty="0"/>
          </a:p>
        </c:rich>
      </c:tx>
      <c:layout/>
      <c:overlay val="0"/>
    </c:title>
    <c:autoTitleDeleted val="0"/>
    <c:plotArea>
      <c:layout/>
      <c:barChart>
        <c:barDir val="col"/>
        <c:grouping val="clustered"/>
        <c:varyColors val="0"/>
        <c:ser>
          <c:idx val="0"/>
          <c:order val="0"/>
          <c:tx>
            <c:strRef>
              <c:f>'Ark1'!$B$1</c:f>
              <c:strCache>
                <c:ptCount val="1"/>
                <c:pt idx="0">
                  <c:v>Endring</c:v>
                </c:pt>
              </c:strCache>
            </c:strRef>
          </c:tx>
          <c:invertIfNegative val="0"/>
          <c:cat>
            <c:strRef>
              <c:f>'Ark1'!$A$2:$A$10</c:f>
              <c:strCache>
                <c:ptCount val="9"/>
                <c:pt idx="0">
                  <c:v>Ulstein /Ørsta</c:v>
                </c:pt>
                <c:pt idx="1">
                  <c:v>Ørsta/Ulsten</c:v>
                </c:pt>
                <c:pt idx="2">
                  <c:v>Ulstein/Volda</c:v>
                </c:pt>
                <c:pt idx="3">
                  <c:v>Volda/Ulstein</c:v>
                </c:pt>
                <c:pt idx="4">
                  <c:v>Volda/Herøy</c:v>
                </c:pt>
                <c:pt idx="5">
                  <c:v>Herøy/Ørsta</c:v>
                </c:pt>
                <c:pt idx="6">
                  <c:v>Ørsta/Herøy</c:v>
                </c:pt>
                <c:pt idx="7">
                  <c:v>Hareid/Ulstein</c:v>
                </c:pt>
                <c:pt idx="8">
                  <c:v>Hareid/Ålesund</c:v>
                </c:pt>
              </c:strCache>
            </c:strRef>
          </c:cat>
          <c:val>
            <c:numRef>
              <c:f>'Ark1'!$B$2:$B$10</c:f>
              <c:numCache>
                <c:formatCode>0%</c:formatCode>
                <c:ptCount val="9"/>
                <c:pt idx="0">
                  <c:v>0.82</c:v>
                </c:pt>
                <c:pt idx="1">
                  <c:v>0.92</c:v>
                </c:pt>
                <c:pt idx="2">
                  <c:v>0.77</c:v>
                </c:pt>
                <c:pt idx="3">
                  <c:v>1.42</c:v>
                </c:pt>
                <c:pt idx="4">
                  <c:v>1.24</c:v>
                </c:pt>
                <c:pt idx="5">
                  <c:v>0.78</c:v>
                </c:pt>
                <c:pt idx="6">
                  <c:v>0.26</c:v>
                </c:pt>
                <c:pt idx="7">
                  <c:v>0.17</c:v>
                </c:pt>
                <c:pt idx="8">
                  <c:v>-0.16</c:v>
                </c:pt>
              </c:numCache>
            </c:numRef>
          </c:val>
        </c:ser>
        <c:dLbls>
          <c:showLegendKey val="0"/>
          <c:showVal val="0"/>
          <c:showCatName val="0"/>
          <c:showSerName val="0"/>
          <c:showPercent val="0"/>
          <c:showBubbleSize val="0"/>
        </c:dLbls>
        <c:gapWidth val="150"/>
        <c:axId val="45037056"/>
        <c:axId val="45034880"/>
      </c:barChart>
      <c:catAx>
        <c:axId val="45037056"/>
        <c:scaling>
          <c:orientation val="minMax"/>
        </c:scaling>
        <c:delete val="0"/>
        <c:axPos val="b"/>
        <c:majorTickMark val="out"/>
        <c:minorTickMark val="none"/>
        <c:tickLblPos val="nextTo"/>
        <c:txPr>
          <a:bodyPr/>
          <a:lstStyle/>
          <a:p>
            <a:pPr>
              <a:defRPr sz="1100"/>
            </a:pPr>
            <a:endParaRPr lang="nb-NO"/>
          </a:p>
        </c:txPr>
        <c:crossAx val="45034880"/>
        <c:crosses val="autoZero"/>
        <c:auto val="1"/>
        <c:lblAlgn val="ctr"/>
        <c:lblOffset val="100"/>
        <c:noMultiLvlLbl val="0"/>
      </c:catAx>
      <c:valAx>
        <c:axId val="45034880"/>
        <c:scaling>
          <c:orientation val="minMax"/>
        </c:scaling>
        <c:delete val="0"/>
        <c:axPos val="l"/>
        <c:majorGridlines/>
        <c:numFmt formatCode="0%" sourceLinked="1"/>
        <c:majorTickMark val="out"/>
        <c:minorTickMark val="none"/>
        <c:tickLblPos val="nextTo"/>
        <c:crossAx val="45037056"/>
        <c:crosses val="autoZero"/>
        <c:crossBetween val="between"/>
      </c:valAx>
    </c:plotArea>
    <c:plotVisOnly val="1"/>
    <c:dispBlanksAs val="gap"/>
    <c:showDLblsOverMax val="0"/>
  </c:chart>
  <c:txPr>
    <a:bodyPr/>
    <a:lstStyle/>
    <a:p>
      <a:pPr>
        <a:defRPr sz="1800"/>
      </a:pPr>
      <a:endParaRPr lang="nb-NO"/>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nn-NO"/>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nn-NO" dirty="0"/>
              <a:t>Inn</a:t>
            </a:r>
            <a:r>
              <a:rPr lang="nn-NO" baseline="0" dirty="0"/>
              <a:t>- og utpendling, Nordmøre, </a:t>
            </a:r>
            <a:r>
              <a:rPr lang="nn-NO" baseline="0" dirty="0" smtClean="0"/>
              <a:t/>
            </a:r>
            <a:br>
              <a:rPr lang="nn-NO" baseline="0" dirty="0" smtClean="0"/>
            </a:br>
            <a:r>
              <a:rPr lang="nn-NO" baseline="0" dirty="0" smtClean="0"/>
              <a:t>Molde </a:t>
            </a:r>
            <a:r>
              <a:rPr lang="nn-NO" baseline="0" dirty="0"/>
              <a:t>og </a:t>
            </a:r>
            <a:r>
              <a:rPr lang="nn-NO" baseline="0" dirty="0" smtClean="0"/>
              <a:t>randkommunar </a:t>
            </a:r>
            <a:r>
              <a:rPr lang="nn-NO" baseline="0" dirty="0"/>
              <a:t>Sør-Trøndelag.</a:t>
            </a:r>
            <a:endParaRPr lang="nn-NO" dirty="0"/>
          </a:p>
        </c:rich>
      </c:tx>
      <c:layout>
        <c:manualLayout>
          <c:xMode val="edge"/>
          <c:yMode val="edge"/>
          <c:x val="0.25303314970311747"/>
          <c:y val="4.8693079659002745E-3"/>
        </c:manualLayout>
      </c:layout>
      <c:overlay val="0"/>
    </c:title>
    <c:autoTitleDeleted val="0"/>
    <c:plotArea>
      <c:layout/>
      <c:barChart>
        <c:barDir val="bar"/>
        <c:grouping val="stacked"/>
        <c:varyColors val="0"/>
        <c:ser>
          <c:idx val="0"/>
          <c:order val="0"/>
          <c:tx>
            <c:strRef>
              <c:f>'Ark1'!$C$79</c:f>
              <c:strCache>
                <c:ptCount val="1"/>
                <c:pt idx="0">
                  <c:v>Molde</c:v>
                </c:pt>
              </c:strCache>
            </c:strRef>
          </c:tx>
          <c:spPr>
            <a:solidFill>
              <a:schemeClr val="tx2">
                <a:lumMod val="60000"/>
                <a:lumOff val="40000"/>
              </a:schemeClr>
            </a:solidFill>
          </c:spPr>
          <c:invertIfNegative val="0"/>
          <c:cat>
            <c:strRef>
              <c:f>'Ark1'!$B$80:$B$91</c:f>
              <c:strCache>
                <c:ptCount val="12"/>
                <c:pt idx="0">
                  <c:v>Molde</c:v>
                </c:pt>
                <c:pt idx="1">
                  <c:v>Kristiansund</c:v>
                </c:pt>
                <c:pt idx="2">
                  <c:v>Eide</c:v>
                </c:pt>
                <c:pt idx="3">
                  <c:v>Averøy</c:v>
                </c:pt>
                <c:pt idx="4">
                  <c:v>Gjemnes</c:v>
                </c:pt>
                <c:pt idx="5">
                  <c:v>Tingvoll</c:v>
                </c:pt>
                <c:pt idx="6">
                  <c:v>Sunndal</c:v>
                </c:pt>
                <c:pt idx="7">
                  <c:v>Surnadal</c:v>
                </c:pt>
                <c:pt idx="8">
                  <c:v>Rindal</c:v>
                </c:pt>
                <c:pt idx="9">
                  <c:v>Halsa</c:v>
                </c:pt>
                <c:pt idx="10">
                  <c:v>Smøla</c:v>
                </c:pt>
                <c:pt idx="11">
                  <c:v>Aure</c:v>
                </c:pt>
              </c:strCache>
            </c:strRef>
          </c:cat>
          <c:val>
            <c:numRef>
              <c:f>'Ark1'!$C$80:$C$91</c:f>
              <c:numCache>
                <c:formatCode>General</c:formatCode>
                <c:ptCount val="12"/>
                <c:pt idx="0">
                  <c:v>0</c:v>
                </c:pt>
                <c:pt idx="1">
                  <c:v>-246</c:v>
                </c:pt>
                <c:pt idx="2">
                  <c:v>-379</c:v>
                </c:pt>
                <c:pt idx="3">
                  <c:v>-56</c:v>
                </c:pt>
                <c:pt idx="4">
                  <c:v>-353</c:v>
                </c:pt>
                <c:pt idx="5">
                  <c:v>-43</c:v>
                </c:pt>
                <c:pt idx="6">
                  <c:v>-72</c:v>
                </c:pt>
                <c:pt idx="7">
                  <c:v>-36</c:v>
                </c:pt>
                <c:pt idx="8">
                  <c:v>-3</c:v>
                </c:pt>
                <c:pt idx="9">
                  <c:v>-8</c:v>
                </c:pt>
                <c:pt idx="10">
                  <c:v>-4</c:v>
                </c:pt>
                <c:pt idx="11">
                  <c:v>-19</c:v>
                </c:pt>
              </c:numCache>
            </c:numRef>
          </c:val>
        </c:ser>
        <c:ser>
          <c:idx val="1"/>
          <c:order val="1"/>
          <c:tx>
            <c:strRef>
              <c:f>'Ark1'!$D$79</c:f>
              <c:strCache>
                <c:ptCount val="1"/>
                <c:pt idx="0">
                  <c:v>Nordmøre</c:v>
                </c:pt>
              </c:strCache>
            </c:strRef>
          </c:tx>
          <c:spPr>
            <a:solidFill>
              <a:srgbClr val="92D050"/>
            </a:solidFill>
          </c:spPr>
          <c:invertIfNegative val="0"/>
          <c:cat>
            <c:strRef>
              <c:f>'Ark1'!$B$80:$B$91</c:f>
              <c:strCache>
                <c:ptCount val="12"/>
                <c:pt idx="0">
                  <c:v>Molde</c:v>
                </c:pt>
                <c:pt idx="1">
                  <c:v>Kristiansund</c:v>
                </c:pt>
                <c:pt idx="2">
                  <c:v>Eide</c:v>
                </c:pt>
                <c:pt idx="3">
                  <c:v>Averøy</c:v>
                </c:pt>
                <c:pt idx="4">
                  <c:v>Gjemnes</c:v>
                </c:pt>
                <c:pt idx="5">
                  <c:v>Tingvoll</c:v>
                </c:pt>
                <c:pt idx="6">
                  <c:v>Sunndal</c:v>
                </c:pt>
                <c:pt idx="7">
                  <c:v>Surnadal</c:v>
                </c:pt>
                <c:pt idx="8">
                  <c:v>Rindal</c:v>
                </c:pt>
                <c:pt idx="9">
                  <c:v>Halsa</c:v>
                </c:pt>
                <c:pt idx="10">
                  <c:v>Smøla</c:v>
                </c:pt>
                <c:pt idx="11">
                  <c:v>Aure</c:v>
                </c:pt>
              </c:strCache>
            </c:strRef>
          </c:cat>
          <c:val>
            <c:numRef>
              <c:f>'Ark1'!$D$80:$D$91</c:f>
              <c:numCache>
                <c:formatCode>General</c:formatCode>
                <c:ptCount val="12"/>
                <c:pt idx="0">
                  <c:v>-270</c:v>
                </c:pt>
                <c:pt idx="1">
                  <c:v>-338</c:v>
                </c:pt>
                <c:pt idx="2">
                  <c:v>-121</c:v>
                </c:pt>
                <c:pt idx="3">
                  <c:v>-613</c:v>
                </c:pt>
                <c:pt idx="4">
                  <c:v>-150</c:v>
                </c:pt>
                <c:pt idx="5">
                  <c:v>-378</c:v>
                </c:pt>
                <c:pt idx="6">
                  <c:v>-83</c:v>
                </c:pt>
                <c:pt idx="7">
                  <c:v>-322</c:v>
                </c:pt>
                <c:pt idx="8">
                  <c:v>-194</c:v>
                </c:pt>
                <c:pt idx="9">
                  <c:v>-151</c:v>
                </c:pt>
                <c:pt idx="10">
                  <c:v>-70</c:v>
                </c:pt>
                <c:pt idx="11">
                  <c:v>-158</c:v>
                </c:pt>
              </c:numCache>
            </c:numRef>
          </c:val>
        </c:ser>
        <c:ser>
          <c:idx val="2"/>
          <c:order val="2"/>
          <c:tx>
            <c:strRef>
              <c:f>'Ark1'!$E$79</c:f>
              <c:strCache>
                <c:ptCount val="1"/>
                <c:pt idx="0">
                  <c:v>Hemne</c:v>
                </c:pt>
              </c:strCache>
            </c:strRef>
          </c:tx>
          <c:spPr>
            <a:solidFill>
              <a:srgbClr val="FF0000"/>
            </a:solidFill>
          </c:spPr>
          <c:invertIfNegative val="0"/>
          <c:cat>
            <c:strRef>
              <c:f>'Ark1'!$B$80:$B$91</c:f>
              <c:strCache>
                <c:ptCount val="12"/>
                <c:pt idx="0">
                  <c:v>Molde</c:v>
                </c:pt>
                <c:pt idx="1">
                  <c:v>Kristiansund</c:v>
                </c:pt>
                <c:pt idx="2">
                  <c:v>Eide</c:v>
                </c:pt>
                <c:pt idx="3">
                  <c:v>Averøy</c:v>
                </c:pt>
                <c:pt idx="4">
                  <c:v>Gjemnes</c:v>
                </c:pt>
                <c:pt idx="5">
                  <c:v>Tingvoll</c:v>
                </c:pt>
                <c:pt idx="6">
                  <c:v>Sunndal</c:v>
                </c:pt>
                <c:pt idx="7">
                  <c:v>Surnadal</c:v>
                </c:pt>
                <c:pt idx="8">
                  <c:v>Rindal</c:v>
                </c:pt>
                <c:pt idx="9">
                  <c:v>Halsa</c:v>
                </c:pt>
                <c:pt idx="10">
                  <c:v>Smøla</c:v>
                </c:pt>
                <c:pt idx="11">
                  <c:v>Aure</c:v>
                </c:pt>
              </c:strCache>
            </c:strRef>
          </c:cat>
          <c:val>
            <c:numRef>
              <c:f>'Ark1'!$E$80:$E$91</c:f>
              <c:numCache>
                <c:formatCode>General</c:formatCode>
                <c:ptCount val="12"/>
                <c:pt idx="9">
                  <c:v>-12</c:v>
                </c:pt>
                <c:pt idx="11">
                  <c:v>-34</c:v>
                </c:pt>
              </c:numCache>
            </c:numRef>
          </c:val>
        </c:ser>
        <c:ser>
          <c:idx val="3"/>
          <c:order val="3"/>
          <c:tx>
            <c:strRef>
              <c:f>'Ark1'!$F$79</c:f>
              <c:strCache>
                <c:ptCount val="1"/>
                <c:pt idx="0">
                  <c:v>Meldal</c:v>
                </c:pt>
              </c:strCache>
            </c:strRef>
          </c:tx>
          <c:spPr>
            <a:solidFill>
              <a:srgbClr val="7030A0"/>
            </a:solidFill>
          </c:spPr>
          <c:invertIfNegative val="0"/>
          <c:cat>
            <c:strRef>
              <c:f>'Ark1'!$B$80:$B$91</c:f>
              <c:strCache>
                <c:ptCount val="12"/>
                <c:pt idx="0">
                  <c:v>Molde</c:v>
                </c:pt>
                <c:pt idx="1">
                  <c:v>Kristiansund</c:v>
                </c:pt>
                <c:pt idx="2">
                  <c:v>Eide</c:v>
                </c:pt>
                <c:pt idx="3">
                  <c:v>Averøy</c:v>
                </c:pt>
                <c:pt idx="4">
                  <c:v>Gjemnes</c:v>
                </c:pt>
                <c:pt idx="5">
                  <c:v>Tingvoll</c:v>
                </c:pt>
                <c:pt idx="6">
                  <c:v>Sunndal</c:v>
                </c:pt>
                <c:pt idx="7">
                  <c:v>Surnadal</c:v>
                </c:pt>
                <c:pt idx="8">
                  <c:v>Rindal</c:v>
                </c:pt>
                <c:pt idx="9">
                  <c:v>Halsa</c:v>
                </c:pt>
                <c:pt idx="10">
                  <c:v>Smøla</c:v>
                </c:pt>
                <c:pt idx="11">
                  <c:v>Aure</c:v>
                </c:pt>
              </c:strCache>
            </c:strRef>
          </c:cat>
          <c:val>
            <c:numRef>
              <c:f>'Ark1'!$F$80:$F$91</c:f>
              <c:numCache>
                <c:formatCode>General</c:formatCode>
                <c:ptCount val="12"/>
                <c:pt idx="8">
                  <c:v>-20</c:v>
                </c:pt>
              </c:numCache>
            </c:numRef>
          </c:val>
        </c:ser>
        <c:ser>
          <c:idx val="4"/>
          <c:order val="4"/>
          <c:tx>
            <c:strRef>
              <c:f>'Ark1'!$G$79</c:f>
              <c:strCache>
                <c:ptCount val="1"/>
                <c:pt idx="0">
                  <c:v>Orkdal</c:v>
                </c:pt>
              </c:strCache>
            </c:strRef>
          </c:tx>
          <c:spPr>
            <a:solidFill>
              <a:schemeClr val="accent6">
                <a:lumMod val="75000"/>
              </a:schemeClr>
            </a:solidFill>
          </c:spPr>
          <c:invertIfNegative val="0"/>
          <c:cat>
            <c:strRef>
              <c:f>'Ark1'!$B$80:$B$91</c:f>
              <c:strCache>
                <c:ptCount val="12"/>
                <c:pt idx="0">
                  <c:v>Molde</c:v>
                </c:pt>
                <c:pt idx="1">
                  <c:v>Kristiansund</c:v>
                </c:pt>
                <c:pt idx="2">
                  <c:v>Eide</c:v>
                </c:pt>
                <c:pt idx="3">
                  <c:v>Averøy</c:v>
                </c:pt>
                <c:pt idx="4">
                  <c:v>Gjemnes</c:v>
                </c:pt>
                <c:pt idx="5">
                  <c:v>Tingvoll</c:v>
                </c:pt>
                <c:pt idx="6">
                  <c:v>Sunndal</c:v>
                </c:pt>
                <c:pt idx="7">
                  <c:v>Surnadal</c:v>
                </c:pt>
                <c:pt idx="8">
                  <c:v>Rindal</c:v>
                </c:pt>
                <c:pt idx="9">
                  <c:v>Halsa</c:v>
                </c:pt>
                <c:pt idx="10">
                  <c:v>Smøla</c:v>
                </c:pt>
                <c:pt idx="11">
                  <c:v>Aure</c:v>
                </c:pt>
              </c:strCache>
            </c:strRef>
          </c:cat>
          <c:val>
            <c:numRef>
              <c:f>'Ark1'!$G$80:$G$91</c:f>
              <c:numCache>
                <c:formatCode>General</c:formatCode>
                <c:ptCount val="12"/>
                <c:pt idx="7">
                  <c:v>-10</c:v>
                </c:pt>
                <c:pt idx="8">
                  <c:v>-26</c:v>
                </c:pt>
              </c:numCache>
            </c:numRef>
          </c:val>
        </c:ser>
        <c:ser>
          <c:idx val="5"/>
          <c:order val="5"/>
          <c:tx>
            <c:strRef>
              <c:f>'Ark1'!$H$79</c:f>
              <c:strCache>
                <c:ptCount val="1"/>
                <c:pt idx="0">
                  <c:v>Trondheim</c:v>
                </c:pt>
              </c:strCache>
            </c:strRef>
          </c:tx>
          <c:spPr>
            <a:solidFill>
              <a:srgbClr val="002060"/>
            </a:solidFill>
          </c:spPr>
          <c:invertIfNegative val="0"/>
          <c:cat>
            <c:strRef>
              <c:f>'Ark1'!$B$80:$B$91</c:f>
              <c:strCache>
                <c:ptCount val="12"/>
                <c:pt idx="0">
                  <c:v>Molde</c:v>
                </c:pt>
                <c:pt idx="1">
                  <c:v>Kristiansund</c:v>
                </c:pt>
                <c:pt idx="2">
                  <c:v>Eide</c:v>
                </c:pt>
                <c:pt idx="3">
                  <c:v>Averøy</c:v>
                </c:pt>
                <c:pt idx="4">
                  <c:v>Gjemnes</c:v>
                </c:pt>
                <c:pt idx="5">
                  <c:v>Tingvoll</c:v>
                </c:pt>
                <c:pt idx="6">
                  <c:v>Sunndal</c:v>
                </c:pt>
                <c:pt idx="7">
                  <c:v>Surnadal</c:v>
                </c:pt>
                <c:pt idx="8">
                  <c:v>Rindal</c:v>
                </c:pt>
                <c:pt idx="9">
                  <c:v>Halsa</c:v>
                </c:pt>
                <c:pt idx="10">
                  <c:v>Smøla</c:v>
                </c:pt>
                <c:pt idx="11">
                  <c:v>Aure</c:v>
                </c:pt>
              </c:strCache>
            </c:strRef>
          </c:cat>
          <c:val>
            <c:numRef>
              <c:f>'Ark1'!$H$80:$H$91</c:f>
              <c:numCache>
                <c:formatCode>General</c:formatCode>
                <c:ptCount val="12"/>
                <c:pt idx="0">
                  <c:v>-171</c:v>
                </c:pt>
                <c:pt idx="1">
                  <c:v>-144</c:v>
                </c:pt>
                <c:pt idx="2">
                  <c:v>-19</c:v>
                </c:pt>
                <c:pt idx="3">
                  <c:v>-29</c:v>
                </c:pt>
                <c:pt idx="4">
                  <c:v>-17</c:v>
                </c:pt>
                <c:pt idx="5">
                  <c:v>-23</c:v>
                </c:pt>
                <c:pt idx="6">
                  <c:v>-41</c:v>
                </c:pt>
                <c:pt idx="7">
                  <c:v>-76</c:v>
                </c:pt>
                <c:pt idx="8">
                  <c:v>-35</c:v>
                </c:pt>
                <c:pt idx="9">
                  <c:v>-33</c:v>
                </c:pt>
                <c:pt idx="10">
                  <c:v>-11</c:v>
                </c:pt>
                <c:pt idx="11">
                  <c:v>-53</c:v>
                </c:pt>
              </c:numCache>
            </c:numRef>
          </c:val>
        </c:ser>
        <c:ser>
          <c:idx val="6"/>
          <c:order val="6"/>
          <c:tx>
            <c:strRef>
              <c:f>'Ark1'!$I$79</c:f>
              <c:strCache>
                <c:ptCount val="1"/>
                <c:pt idx="0">
                  <c:v>Molde</c:v>
                </c:pt>
              </c:strCache>
            </c:strRef>
          </c:tx>
          <c:spPr>
            <a:solidFill>
              <a:schemeClr val="tx2">
                <a:lumMod val="60000"/>
                <a:lumOff val="40000"/>
              </a:schemeClr>
            </a:solidFill>
          </c:spPr>
          <c:invertIfNegative val="0"/>
          <c:cat>
            <c:strRef>
              <c:f>'Ark1'!$B$80:$B$91</c:f>
              <c:strCache>
                <c:ptCount val="12"/>
                <c:pt idx="0">
                  <c:v>Molde</c:v>
                </c:pt>
                <c:pt idx="1">
                  <c:v>Kristiansund</c:v>
                </c:pt>
                <c:pt idx="2">
                  <c:v>Eide</c:v>
                </c:pt>
                <c:pt idx="3">
                  <c:v>Averøy</c:v>
                </c:pt>
                <c:pt idx="4">
                  <c:v>Gjemnes</c:v>
                </c:pt>
                <c:pt idx="5">
                  <c:v>Tingvoll</c:v>
                </c:pt>
                <c:pt idx="6">
                  <c:v>Sunndal</c:v>
                </c:pt>
                <c:pt idx="7">
                  <c:v>Surnadal</c:v>
                </c:pt>
                <c:pt idx="8">
                  <c:v>Rindal</c:v>
                </c:pt>
                <c:pt idx="9">
                  <c:v>Halsa</c:v>
                </c:pt>
                <c:pt idx="10">
                  <c:v>Smøla</c:v>
                </c:pt>
                <c:pt idx="11">
                  <c:v>Aure</c:v>
                </c:pt>
              </c:strCache>
            </c:strRef>
          </c:cat>
          <c:val>
            <c:numRef>
              <c:f>'Ark1'!$I$80:$I$91</c:f>
              <c:numCache>
                <c:formatCode>General</c:formatCode>
                <c:ptCount val="12"/>
                <c:pt idx="0">
                  <c:v>0</c:v>
                </c:pt>
                <c:pt idx="1">
                  <c:v>105</c:v>
                </c:pt>
                <c:pt idx="2">
                  <c:v>45</c:v>
                </c:pt>
                <c:pt idx="3">
                  <c:v>17</c:v>
                </c:pt>
                <c:pt idx="4">
                  <c:v>50</c:v>
                </c:pt>
                <c:pt idx="5">
                  <c:v>4</c:v>
                </c:pt>
                <c:pt idx="6">
                  <c:v>39</c:v>
                </c:pt>
                <c:pt idx="7">
                  <c:v>4</c:v>
                </c:pt>
                <c:pt idx="8">
                  <c:v>0</c:v>
                </c:pt>
                <c:pt idx="9">
                  <c:v>4</c:v>
                </c:pt>
                <c:pt idx="10">
                  <c:v>1</c:v>
                </c:pt>
                <c:pt idx="11">
                  <c:v>1</c:v>
                </c:pt>
              </c:numCache>
            </c:numRef>
          </c:val>
        </c:ser>
        <c:ser>
          <c:idx val="7"/>
          <c:order val="7"/>
          <c:tx>
            <c:strRef>
              <c:f>'Ark1'!$J$79</c:f>
              <c:strCache>
                <c:ptCount val="1"/>
                <c:pt idx="0">
                  <c:v>Nordmøre</c:v>
                </c:pt>
              </c:strCache>
            </c:strRef>
          </c:tx>
          <c:spPr>
            <a:solidFill>
              <a:srgbClr val="92D050"/>
            </a:solidFill>
          </c:spPr>
          <c:invertIfNegative val="0"/>
          <c:cat>
            <c:strRef>
              <c:f>'Ark1'!$B$80:$B$91</c:f>
              <c:strCache>
                <c:ptCount val="12"/>
                <c:pt idx="0">
                  <c:v>Molde</c:v>
                </c:pt>
                <c:pt idx="1">
                  <c:v>Kristiansund</c:v>
                </c:pt>
                <c:pt idx="2">
                  <c:v>Eide</c:v>
                </c:pt>
                <c:pt idx="3">
                  <c:v>Averøy</c:v>
                </c:pt>
                <c:pt idx="4">
                  <c:v>Gjemnes</c:v>
                </c:pt>
                <c:pt idx="5">
                  <c:v>Tingvoll</c:v>
                </c:pt>
                <c:pt idx="6">
                  <c:v>Sunndal</c:v>
                </c:pt>
                <c:pt idx="7">
                  <c:v>Surnadal</c:v>
                </c:pt>
                <c:pt idx="8">
                  <c:v>Rindal</c:v>
                </c:pt>
                <c:pt idx="9">
                  <c:v>Halsa</c:v>
                </c:pt>
                <c:pt idx="10">
                  <c:v>Smøla</c:v>
                </c:pt>
                <c:pt idx="11">
                  <c:v>Aure</c:v>
                </c:pt>
              </c:strCache>
            </c:strRef>
          </c:cat>
          <c:val>
            <c:numRef>
              <c:f>'Ark1'!$J$80:$J$91</c:f>
              <c:numCache>
                <c:formatCode>General</c:formatCode>
                <c:ptCount val="12"/>
                <c:pt idx="0">
                  <c:v>1219</c:v>
                </c:pt>
                <c:pt idx="1">
                  <c:v>1201</c:v>
                </c:pt>
                <c:pt idx="2">
                  <c:v>80</c:v>
                </c:pt>
                <c:pt idx="3">
                  <c:v>230</c:v>
                </c:pt>
                <c:pt idx="4">
                  <c:v>56</c:v>
                </c:pt>
                <c:pt idx="5">
                  <c:v>76</c:v>
                </c:pt>
                <c:pt idx="6">
                  <c:v>341</c:v>
                </c:pt>
                <c:pt idx="7">
                  <c:v>314</c:v>
                </c:pt>
                <c:pt idx="8">
                  <c:v>109</c:v>
                </c:pt>
                <c:pt idx="9">
                  <c:v>86</c:v>
                </c:pt>
                <c:pt idx="10">
                  <c:v>40</c:v>
                </c:pt>
                <c:pt idx="11">
                  <c:v>45</c:v>
                </c:pt>
              </c:numCache>
            </c:numRef>
          </c:val>
        </c:ser>
        <c:ser>
          <c:idx val="8"/>
          <c:order val="8"/>
          <c:tx>
            <c:strRef>
              <c:f>'Ark1'!$K$79</c:f>
              <c:strCache>
                <c:ptCount val="1"/>
                <c:pt idx="0">
                  <c:v>Oppdal</c:v>
                </c:pt>
              </c:strCache>
            </c:strRef>
          </c:tx>
          <c:spPr>
            <a:solidFill>
              <a:srgbClr val="996600"/>
            </a:solidFill>
          </c:spPr>
          <c:invertIfNegative val="0"/>
          <c:cat>
            <c:strRef>
              <c:f>'Ark1'!$B$80:$B$91</c:f>
              <c:strCache>
                <c:ptCount val="12"/>
                <c:pt idx="0">
                  <c:v>Molde</c:v>
                </c:pt>
                <c:pt idx="1">
                  <c:v>Kristiansund</c:v>
                </c:pt>
                <c:pt idx="2">
                  <c:v>Eide</c:v>
                </c:pt>
                <c:pt idx="3">
                  <c:v>Averøy</c:v>
                </c:pt>
                <c:pt idx="4">
                  <c:v>Gjemnes</c:v>
                </c:pt>
                <c:pt idx="5">
                  <c:v>Tingvoll</c:v>
                </c:pt>
                <c:pt idx="6">
                  <c:v>Sunndal</c:v>
                </c:pt>
                <c:pt idx="7">
                  <c:v>Surnadal</c:v>
                </c:pt>
                <c:pt idx="8">
                  <c:v>Rindal</c:v>
                </c:pt>
                <c:pt idx="9">
                  <c:v>Halsa</c:v>
                </c:pt>
                <c:pt idx="10">
                  <c:v>Smøla</c:v>
                </c:pt>
                <c:pt idx="11">
                  <c:v>Aure</c:v>
                </c:pt>
              </c:strCache>
            </c:strRef>
          </c:cat>
          <c:val>
            <c:numRef>
              <c:f>'Ark1'!$K$80:$K$91</c:f>
              <c:numCache>
                <c:formatCode>General</c:formatCode>
                <c:ptCount val="12"/>
                <c:pt idx="6">
                  <c:v>32</c:v>
                </c:pt>
              </c:numCache>
            </c:numRef>
          </c:val>
        </c:ser>
        <c:ser>
          <c:idx val="9"/>
          <c:order val="9"/>
          <c:tx>
            <c:strRef>
              <c:f>'Ark1'!$L$79</c:f>
              <c:strCache>
                <c:ptCount val="1"/>
                <c:pt idx="0">
                  <c:v>Meldal</c:v>
                </c:pt>
              </c:strCache>
            </c:strRef>
          </c:tx>
          <c:spPr>
            <a:solidFill>
              <a:srgbClr val="7030A0"/>
            </a:solidFill>
          </c:spPr>
          <c:invertIfNegative val="0"/>
          <c:cat>
            <c:strRef>
              <c:f>'Ark1'!$B$80:$B$91</c:f>
              <c:strCache>
                <c:ptCount val="12"/>
                <c:pt idx="0">
                  <c:v>Molde</c:v>
                </c:pt>
                <c:pt idx="1">
                  <c:v>Kristiansund</c:v>
                </c:pt>
                <c:pt idx="2">
                  <c:v>Eide</c:v>
                </c:pt>
                <c:pt idx="3">
                  <c:v>Averøy</c:v>
                </c:pt>
                <c:pt idx="4">
                  <c:v>Gjemnes</c:v>
                </c:pt>
                <c:pt idx="5">
                  <c:v>Tingvoll</c:v>
                </c:pt>
                <c:pt idx="6">
                  <c:v>Sunndal</c:v>
                </c:pt>
                <c:pt idx="7">
                  <c:v>Surnadal</c:v>
                </c:pt>
                <c:pt idx="8">
                  <c:v>Rindal</c:v>
                </c:pt>
                <c:pt idx="9">
                  <c:v>Halsa</c:v>
                </c:pt>
                <c:pt idx="10">
                  <c:v>Smøla</c:v>
                </c:pt>
                <c:pt idx="11">
                  <c:v>Aure</c:v>
                </c:pt>
              </c:strCache>
            </c:strRef>
          </c:cat>
          <c:val>
            <c:numRef>
              <c:f>'Ark1'!$L$80:$L$91</c:f>
              <c:numCache>
                <c:formatCode>General</c:formatCode>
                <c:ptCount val="12"/>
                <c:pt idx="8">
                  <c:v>34</c:v>
                </c:pt>
              </c:numCache>
            </c:numRef>
          </c:val>
        </c:ser>
        <c:ser>
          <c:idx val="10"/>
          <c:order val="10"/>
          <c:tx>
            <c:strRef>
              <c:f>'Ark1'!$M$79</c:f>
              <c:strCache>
                <c:ptCount val="1"/>
                <c:pt idx="0">
                  <c:v>Orkdal</c:v>
                </c:pt>
              </c:strCache>
            </c:strRef>
          </c:tx>
          <c:spPr>
            <a:solidFill>
              <a:schemeClr val="accent6">
                <a:lumMod val="75000"/>
              </a:schemeClr>
            </a:solidFill>
          </c:spPr>
          <c:invertIfNegative val="0"/>
          <c:cat>
            <c:strRef>
              <c:f>'Ark1'!$B$80:$B$91</c:f>
              <c:strCache>
                <c:ptCount val="12"/>
                <c:pt idx="0">
                  <c:v>Molde</c:v>
                </c:pt>
                <c:pt idx="1">
                  <c:v>Kristiansund</c:v>
                </c:pt>
                <c:pt idx="2">
                  <c:v>Eide</c:v>
                </c:pt>
                <c:pt idx="3">
                  <c:v>Averøy</c:v>
                </c:pt>
                <c:pt idx="4">
                  <c:v>Gjemnes</c:v>
                </c:pt>
                <c:pt idx="5">
                  <c:v>Tingvoll</c:v>
                </c:pt>
                <c:pt idx="6">
                  <c:v>Sunndal</c:v>
                </c:pt>
                <c:pt idx="7">
                  <c:v>Surnadal</c:v>
                </c:pt>
                <c:pt idx="8">
                  <c:v>Rindal</c:v>
                </c:pt>
                <c:pt idx="9">
                  <c:v>Halsa</c:v>
                </c:pt>
                <c:pt idx="10">
                  <c:v>Smøla</c:v>
                </c:pt>
                <c:pt idx="11">
                  <c:v>Aure</c:v>
                </c:pt>
              </c:strCache>
            </c:strRef>
          </c:cat>
          <c:val>
            <c:numRef>
              <c:f>'Ark1'!$M$80:$M$91</c:f>
              <c:numCache>
                <c:formatCode>General</c:formatCode>
                <c:ptCount val="12"/>
                <c:pt idx="8">
                  <c:v>17</c:v>
                </c:pt>
              </c:numCache>
            </c:numRef>
          </c:val>
        </c:ser>
        <c:ser>
          <c:idx val="11"/>
          <c:order val="11"/>
          <c:tx>
            <c:strRef>
              <c:f>'Ark1'!$N$79</c:f>
              <c:strCache>
                <c:ptCount val="1"/>
                <c:pt idx="0">
                  <c:v>Hemne</c:v>
                </c:pt>
              </c:strCache>
            </c:strRef>
          </c:tx>
          <c:spPr>
            <a:solidFill>
              <a:srgbClr val="FF0000"/>
            </a:solidFill>
          </c:spPr>
          <c:invertIfNegative val="0"/>
          <c:cat>
            <c:strRef>
              <c:f>'Ark1'!$B$80:$B$91</c:f>
              <c:strCache>
                <c:ptCount val="12"/>
                <c:pt idx="0">
                  <c:v>Molde</c:v>
                </c:pt>
                <c:pt idx="1">
                  <c:v>Kristiansund</c:v>
                </c:pt>
                <c:pt idx="2">
                  <c:v>Eide</c:v>
                </c:pt>
                <c:pt idx="3">
                  <c:v>Averøy</c:v>
                </c:pt>
                <c:pt idx="4">
                  <c:v>Gjemnes</c:v>
                </c:pt>
                <c:pt idx="5">
                  <c:v>Tingvoll</c:v>
                </c:pt>
                <c:pt idx="6">
                  <c:v>Sunndal</c:v>
                </c:pt>
                <c:pt idx="7">
                  <c:v>Surnadal</c:v>
                </c:pt>
                <c:pt idx="8">
                  <c:v>Rindal</c:v>
                </c:pt>
                <c:pt idx="9">
                  <c:v>Halsa</c:v>
                </c:pt>
                <c:pt idx="10">
                  <c:v>Smøla</c:v>
                </c:pt>
                <c:pt idx="11">
                  <c:v>Aure</c:v>
                </c:pt>
              </c:strCache>
            </c:strRef>
          </c:cat>
          <c:val>
            <c:numRef>
              <c:f>'Ark1'!$N$80:$N$91</c:f>
              <c:numCache>
                <c:formatCode>General</c:formatCode>
                <c:ptCount val="12"/>
                <c:pt idx="11">
                  <c:v>90</c:v>
                </c:pt>
              </c:numCache>
            </c:numRef>
          </c:val>
        </c:ser>
        <c:ser>
          <c:idx val="12"/>
          <c:order val="12"/>
          <c:tx>
            <c:strRef>
              <c:f>'Ark1'!$O$79</c:f>
              <c:strCache>
                <c:ptCount val="1"/>
                <c:pt idx="0">
                  <c:v>Trondheim</c:v>
                </c:pt>
              </c:strCache>
            </c:strRef>
          </c:tx>
          <c:spPr>
            <a:solidFill>
              <a:srgbClr val="002060"/>
            </a:solidFill>
          </c:spPr>
          <c:invertIfNegative val="0"/>
          <c:cat>
            <c:strRef>
              <c:f>'Ark1'!$B$80:$B$91</c:f>
              <c:strCache>
                <c:ptCount val="12"/>
                <c:pt idx="0">
                  <c:v>Molde</c:v>
                </c:pt>
                <c:pt idx="1">
                  <c:v>Kristiansund</c:v>
                </c:pt>
                <c:pt idx="2">
                  <c:v>Eide</c:v>
                </c:pt>
                <c:pt idx="3">
                  <c:v>Averøy</c:v>
                </c:pt>
                <c:pt idx="4">
                  <c:v>Gjemnes</c:v>
                </c:pt>
                <c:pt idx="5">
                  <c:v>Tingvoll</c:v>
                </c:pt>
                <c:pt idx="6">
                  <c:v>Sunndal</c:v>
                </c:pt>
                <c:pt idx="7">
                  <c:v>Surnadal</c:v>
                </c:pt>
                <c:pt idx="8">
                  <c:v>Rindal</c:v>
                </c:pt>
                <c:pt idx="9">
                  <c:v>Halsa</c:v>
                </c:pt>
                <c:pt idx="10">
                  <c:v>Smøla</c:v>
                </c:pt>
                <c:pt idx="11">
                  <c:v>Aure</c:v>
                </c:pt>
              </c:strCache>
            </c:strRef>
          </c:cat>
          <c:val>
            <c:numRef>
              <c:f>'Ark1'!$O$80:$O$91</c:f>
              <c:numCache>
                <c:formatCode>General</c:formatCode>
                <c:ptCount val="12"/>
                <c:pt idx="0">
                  <c:v>145</c:v>
                </c:pt>
                <c:pt idx="1">
                  <c:v>59</c:v>
                </c:pt>
                <c:pt idx="2">
                  <c:v>3</c:v>
                </c:pt>
                <c:pt idx="3">
                  <c:v>6</c:v>
                </c:pt>
                <c:pt idx="4">
                  <c:v>3</c:v>
                </c:pt>
                <c:pt idx="5">
                  <c:v>6</c:v>
                </c:pt>
                <c:pt idx="6">
                  <c:v>23</c:v>
                </c:pt>
                <c:pt idx="7">
                  <c:v>34</c:v>
                </c:pt>
                <c:pt idx="8">
                  <c:v>13</c:v>
                </c:pt>
                <c:pt idx="9">
                  <c:v>1</c:v>
                </c:pt>
                <c:pt idx="10">
                  <c:v>17</c:v>
                </c:pt>
                <c:pt idx="11">
                  <c:v>16</c:v>
                </c:pt>
              </c:numCache>
            </c:numRef>
          </c:val>
        </c:ser>
        <c:dLbls>
          <c:showLegendKey val="0"/>
          <c:showVal val="0"/>
          <c:showCatName val="0"/>
          <c:showSerName val="0"/>
          <c:showPercent val="0"/>
          <c:showBubbleSize val="0"/>
        </c:dLbls>
        <c:gapWidth val="75"/>
        <c:overlap val="100"/>
        <c:axId val="53694464"/>
        <c:axId val="53696000"/>
      </c:barChart>
      <c:catAx>
        <c:axId val="53694464"/>
        <c:scaling>
          <c:orientation val="minMax"/>
        </c:scaling>
        <c:delete val="0"/>
        <c:axPos val="l"/>
        <c:majorTickMark val="none"/>
        <c:minorTickMark val="none"/>
        <c:tickLblPos val="low"/>
        <c:spPr>
          <a:ln w="28575">
            <a:solidFill>
              <a:schemeClr val="tx1"/>
            </a:solidFill>
          </a:ln>
        </c:spPr>
        <c:txPr>
          <a:bodyPr/>
          <a:lstStyle/>
          <a:p>
            <a:pPr>
              <a:defRPr sz="1300" baseline="0"/>
            </a:pPr>
            <a:endParaRPr lang="nb-NO"/>
          </a:p>
        </c:txPr>
        <c:crossAx val="53696000"/>
        <c:crosses val="autoZero"/>
        <c:auto val="1"/>
        <c:lblAlgn val="ctr"/>
        <c:lblOffset val="100"/>
        <c:noMultiLvlLbl val="0"/>
      </c:catAx>
      <c:valAx>
        <c:axId val="53696000"/>
        <c:scaling>
          <c:orientation val="minMax"/>
        </c:scaling>
        <c:delete val="0"/>
        <c:axPos val="b"/>
        <c:majorGridlines>
          <c:spPr>
            <a:ln w="12700" cmpd="sng">
              <a:solidFill>
                <a:schemeClr val="tx2">
                  <a:lumMod val="40000"/>
                  <a:lumOff val="60000"/>
                </a:schemeClr>
              </a:solidFill>
              <a:prstDash val="dash"/>
            </a:ln>
          </c:spPr>
        </c:majorGridlines>
        <c:numFmt formatCode="#,##0;#,##0" sourceLinked="0"/>
        <c:majorTickMark val="none"/>
        <c:minorTickMark val="none"/>
        <c:tickLblPos val="nextTo"/>
        <c:spPr>
          <a:ln w="9525">
            <a:solidFill>
              <a:schemeClr val="accent1"/>
            </a:solidFill>
          </a:ln>
        </c:spPr>
        <c:txPr>
          <a:bodyPr/>
          <a:lstStyle/>
          <a:p>
            <a:pPr>
              <a:defRPr sz="1200" baseline="0"/>
            </a:pPr>
            <a:endParaRPr lang="nb-NO"/>
          </a:p>
        </c:txPr>
        <c:crossAx val="53694464"/>
        <c:crosses val="autoZero"/>
        <c:crossBetween val="between"/>
        <c:majorUnit val="200"/>
        <c:minorUnit val="200"/>
      </c:valAx>
      <c:spPr>
        <a:ln>
          <a:solidFill>
            <a:schemeClr val="tx1"/>
          </a:solidFill>
        </a:ln>
      </c:spPr>
    </c:plotArea>
    <c:legend>
      <c:legendPos val="b"/>
      <c:legendEntry>
        <c:idx val="6"/>
        <c:delete val="1"/>
      </c:legendEntry>
      <c:legendEntry>
        <c:idx val="7"/>
        <c:delete val="1"/>
      </c:legendEntry>
      <c:legendEntry>
        <c:idx val="9"/>
        <c:delete val="1"/>
      </c:legendEntry>
      <c:legendEntry>
        <c:idx val="10"/>
        <c:delete val="1"/>
      </c:legendEntry>
      <c:legendEntry>
        <c:idx val="11"/>
        <c:delete val="1"/>
      </c:legendEntry>
      <c:legendEntry>
        <c:idx val="12"/>
        <c:delete val="1"/>
      </c:legendEntry>
      <c:layout/>
      <c:overlay val="0"/>
      <c:txPr>
        <a:bodyPr/>
        <a:lstStyle/>
        <a:p>
          <a:pPr>
            <a:defRPr sz="1400" baseline="0"/>
          </a:pPr>
          <a:endParaRPr lang="nb-NO"/>
        </a:p>
      </c:txPr>
    </c:legend>
    <c:plotVisOnly val="1"/>
    <c:dispBlanksAs val="gap"/>
    <c:showDLblsOverMax val="0"/>
  </c:chart>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0.68696</cdr:x>
      <cdr:y>0.18182</cdr:y>
    </cdr:from>
    <cdr:to>
      <cdr:x>0.87826</cdr:x>
      <cdr:y>0.22623</cdr:y>
    </cdr:to>
    <cdr:sp macro="" textlink="">
      <cdr:nvSpPr>
        <cdr:cNvPr id="2" name="TekstSylinder 1"/>
        <cdr:cNvSpPr txBox="1"/>
      </cdr:nvSpPr>
      <cdr:spPr>
        <a:xfrm xmlns:a="http://schemas.openxmlformats.org/drawingml/2006/main">
          <a:off x="5688632" y="1008112"/>
          <a:ext cx="1584176" cy="24622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nb-NO" sz="1400" dirty="0" smtClean="0">
              <a:solidFill>
                <a:schemeClr val="tx1"/>
              </a:solidFill>
            </a:rPr>
            <a:t>Innpendling</a:t>
          </a:r>
          <a:endParaRPr lang="nn-NO" sz="1400" dirty="0">
            <a:solidFill>
              <a:schemeClr val="tx1"/>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25FC3F-0361-42CD-925A-D952DB65A1B7}" type="datetimeFigureOut">
              <a:rPr lang="nb-NO" smtClean="0"/>
              <a:t>25.02.2015</a:t>
            </a:fld>
            <a:endParaRPr lang="nb-NO"/>
          </a:p>
        </p:txBody>
      </p:sp>
      <p:sp>
        <p:nvSpPr>
          <p:cNvPr id="4" name="Plassholder for lysbil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6" name="Plassholder for bunn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D5CF63D-0A1E-48EF-81B5-773DC5191881}" type="slidenum">
              <a:rPr lang="nb-NO" smtClean="0"/>
              <a:t>‹#›</a:t>
            </a:fld>
            <a:endParaRPr lang="nb-NO"/>
          </a:p>
        </p:txBody>
      </p:sp>
    </p:spTree>
    <p:extLst>
      <p:ext uri="{BB962C8B-B14F-4D97-AF65-F5344CB8AC3E}">
        <p14:creationId xmlns:p14="http://schemas.microsoft.com/office/powerpoint/2010/main" val="29496978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jpeg"/><Relationship Id="rId1" Type="http://schemas.openxmlformats.org/officeDocument/2006/relationships/slideMaster" Target="../slideMasters/slideMaster3.xml"/><Relationship Id="rId5" Type="http://schemas.openxmlformats.org/officeDocument/2006/relationships/image" Target="../media/image2.png"/><Relationship Id="rId4" Type="http://schemas.openxmlformats.org/officeDocument/2006/relationships/image" Target="../media/image1.jpe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jpeg"/><Relationship Id="rId1" Type="http://schemas.openxmlformats.org/officeDocument/2006/relationships/slideMaster" Target="../slideMasters/slideMaster4.xml"/><Relationship Id="rId5" Type="http://schemas.openxmlformats.org/officeDocument/2006/relationships/image" Target="../media/image2.png"/><Relationship Id="rId4" Type="http://schemas.openxmlformats.org/officeDocument/2006/relationships/image" Target="../media/image1.jpe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5.xml"/><Relationship Id="rId5" Type="http://schemas.openxmlformats.org/officeDocument/2006/relationships/image" Target="../media/image2.png"/><Relationship Id="rId4" Type="http://schemas.openxmlformats.org/officeDocument/2006/relationships/image" Target="../media/image1.jpe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6.xml"/><Relationship Id="rId5" Type="http://schemas.openxmlformats.org/officeDocument/2006/relationships/image" Target="../media/image2.png"/><Relationship Id="rId4" Type="http://schemas.openxmlformats.org/officeDocument/2006/relationships/image" Target="../media/image1.jpe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jpg"/><Relationship Id="rId1" Type="http://schemas.openxmlformats.org/officeDocument/2006/relationships/slideMaster" Target="../slideMasters/slideMaster7.xml"/><Relationship Id="rId5" Type="http://schemas.openxmlformats.org/officeDocument/2006/relationships/image" Target="../media/image2.png"/><Relationship Id="rId4" Type="http://schemas.openxmlformats.org/officeDocument/2006/relationships/image" Target="../media/image1.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jpg"/><Relationship Id="rId1" Type="http://schemas.openxmlformats.org/officeDocument/2006/relationships/slideMaster" Target="../slideMasters/slideMaster8.xml"/><Relationship Id="rId5" Type="http://schemas.openxmlformats.org/officeDocument/2006/relationships/image" Target="../media/image2.png"/><Relationship Id="rId4" Type="http://schemas.openxmlformats.org/officeDocument/2006/relationships/image" Target="../media/image1.jpe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8.jpeg"/><Relationship Id="rId1" Type="http://schemas.openxmlformats.org/officeDocument/2006/relationships/slideMaster" Target="../slideMasters/slideMaster9.xml"/><Relationship Id="rId5" Type="http://schemas.openxmlformats.org/officeDocument/2006/relationships/image" Target="../media/image2.png"/><Relationship Id="rId4" Type="http://schemas.openxmlformats.org/officeDocument/2006/relationships/image" Target="../media/image1.jpe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8.jpeg"/><Relationship Id="rId1" Type="http://schemas.openxmlformats.org/officeDocument/2006/relationships/slideMaster" Target="../slideMasters/slideMaster10.xml"/><Relationship Id="rId5" Type="http://schemas.openxmlformats.org/officeDocument/2006/relationships/image" Target="../media/image2.png"/><Relationship Id="rId4" Type="http://schemas.openxmlformats.org/officeDocument/2006/relationships/image" Target="../media/image1.jpe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tellysbilde">
    <p:spTree>
      <p:nvGrpSpPr>
        <p:cNvPr id="1" name=""/>
        <p:cNvGrpSpPr/>
        <p:nvPr/>
      </p:nvGrpSpPr>
      <p:grpSpPr>
        <a:xfrm>
          <a:off x="0" y="0"/>
          <a:ext cx="0" cy="0"/>
          <a:chOff x="0" y="0"/>
          <a:chExt cx="0" cy="0"/>
        </a:xfrm>
      </p:grpSpPr>
      <p:sp>
        <p:nvSpPr>
          <p:cNvPr id="9" name="Rektangel 8"/>
          <p:cNvSpPr/>
          <p:nvPr userDrawn="1"/>
        </p:nvSpPr>
        <p:spPr>
          <a:xfrm>
            <a:off x="17873" y="3607199"/>
            <a:ext cx="9074260" cy="3250801"/>
          </a:xfrm>
          <a:prstGeom prst="rect">
            <a:avLst/>
          </a:prstGeom>
          <a:solidFill>
            <a:srgbClr val="C2AF00">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p>
        </p:txBody>
      </p:sp>
      <p:pic>
        <p:nvPicPr>
          <p:cNvPr id="10" name="Bilde 9"/>
          <p:cNvPicPr>
            <a:picLocks noChangeAspect="1"/>
          </p:cNvPicPr>
          <p:nvPr userDrawn="1"/>
        </p:nvPicPr>
        <p:blipFill rotWithShape="1">
          <a:blip r:embed="rId2" cstate="print">
            <a:extLst>
              <a:ext uri="{28A0092B-C50C-407E-A947-70E740481C1C}">
                <a14:useLocalDpi xmlns:a14="http://schemas.microsoft.com/office/drawing/2010/main" val="0"/>
              </a:ext>
            </a:extLst>
          </a:blip>
          <a:srcRect l="1" t="13974" r="292" b="25705"/>
          <a:stretch/>
        </p:blipFill>
        <p:spPr>
          <a:xfrm>
            <a:off x="107504" y="0"/>
            <a:ext cx="8944654" cy="3607200"/>
          </a:xfrm>
          <a:prstGeom prst="rect">
            <a:avLst/>
          </a:prstGeom>
        </p:spPr>
      </p:pic>
      <p:pic>
        <p:nvPicPr>
          <p:cNvPr id="11" name="Picture 2" descr="\\fil01\FldrRedir$\heghov\Desktop\Fargemønster.jp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79088" t="812" r="15103" b="24645"/>
          <a:stretch/>
        </p:blipFill>
        <p:spPr bwMode="auto">
          <a:xfrm>
            <a:off x="9029380" y="-3430"/>
            <a:ext cx="125506"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fil01\FldrRedir$\heghov\Desktop\Fargemønster.jp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79556" t="812" r="15102" b="24645"/>
          <a:stretch/>
        </p:blipFill>
        <p:spPr bwMode="auto">
          <a:xfrm>
            <a:off x="-7906" y="-3432"/>
            <a:ext cx="115410" cy="6858001"/>
          </a:xfrm>
          <a:prstGeom prst="rect">
            <a:avLst/>
          </a:prstGeom>
          <a:noFill/>
          <a:extLst>
            <a:ext uri="{909E8E84-426E-40DD-AFC4-6F175D3DCCD1}">
              <a14:hiddenFill xmlns:a14="http://schemas.microsoft.com/office/drawing/2010/main">
                <a:solidFill>
                  <a:srgbClr val="FFFFFF"/>
                </a:solidFill>
              </a14:hiddenFill>
            </a:ext>
          </a:extLst>
        </p:spPr>
      </p:pic>
      <p:sp>
        <p:nvSpPr>
          <p:cNvPr id="13" name="TekstSylinder 12"/>
          <p:cNvSpPr txBox="1"/>
          <p:nvPr userDrawn="1"/>
        </p:nvSpPr>
        <p:spPr>
          <a:xfrm>
            <a:off x="7359494" y="4287580"/>
            <a:ext cx="1296144" cy="230832"/>
          </a:xfrm>
          <a:prstGeom prst="rect">
            <a:avLst/>
          </a:prstGeom>
          <a:noFill/>
        </p:spPr>
        <p:txBody>
          <a:bodyPr wrap="square" rtlCol="0">
            <a:spAutoFit/>
          </a:bodyPr>
          <a:lstStyle/>
          <a:p>
            <a:r>
              <a:rPr lang="nb-NO" sz="900" dirty="0" smtClean="0">
                <a:solidFill>
                  <a:schemeClr val="tx1">
                    <a:lumMod val="95000"/>
                    <a:lumOff val="5000"/>
                  </a:schemeClr>
                </a:solidFill>
              </a:rPr>
              <a:t>-Ein tydeleg medspelar</a:t>
            </a:r>
            <a:endParaRPr lang="nb-NO" sz="900" dirty="0">
              <a:solidFill>
                <a:schemeClr val="tx1">
                  <a:lumMod val="95000"/>
                  <a:lumOff val="5000"/>
                </a:schemeClr>
              </a:solidFill>
            </a:endParaRPr>
          </a:p>
        </p:txBody>
      </p:sp>
      <p:pic>
        <p:nvPicPr>
          <p:cNvPr id="14" name="Bild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23528" y="3836673"/>
            <a:ext cx="2180853" cy="627821"/>
          </a:xfrm>
          <a:prstGeom prst="rect">
            <a:avLst/>
          </a:prstGeom>
        </p:spPr>
      </p:pic>
      <p:sp>
        <p:nvSpPr>
          <p:cNvPr id="16" name="Plassholder for tekst 15"/>
          <p:cNvSpPr>
            <a:spLocks noGrp="1"/>
          </p:cNvSpPr>
          <p:nvPr>
            <p:ph type="body" sz="quarter" idx="10"/>
          </p:nvPr>
        </p:nvSpPr>
        <p:spPr>
          <a:xfrm>
            <a:off x="683568" y="4723861"/>
            <a:ext cx="7848600" cy="649355"/>
          </a:xfrm>
        </p:spPr>
        <p:txBody>
          <a:bodyPr>
            <a:normAutofit/>
          </a:bodyPr>
          <a:lstStyle>
            <a:lvl1pPr marL="0" indent="0">
              <a:buNone/>
              <a:defRPr sz="3600"/>
            </a:lvl1pPr>
          </a:lstStyle>
          <a:p>
            <a:pPr lvl="0"/>
            <a:r>
              <a:rPr lang="nb-NO" smtClean="0"/>
              <a:t>Klikk for å redigere tekststiler i malen</a:t>
            </a:r>
          </a:p>
        </p:txBody>
      </p:sp>
      <p:sp>
        <p:nvSpPr>
          <p:cNvPr id="18" name="Plassholder for tekst 17"/>
          <p:cNvSpPr>
            <a:spLocks noGrp="1"/>
          </p:cNvSpPr>
          <p:nvPr>
            <p:ph type="body" sz="quarter" idx="11"/>
          </p:nvPr>
        </p:nvSpPr>
        <p:spPr>
          <a:xfrm>
            <a:off x="683568" y="5373216"/>
            <a:ext cx="6911975" cy="647700"/>
          </a:xfrm>
        </p:spPr>
        <p:txBody>
          <a:bodyPr>
            <a:normAutofit/>
          </a:bodyPr>
          <a:lstStyle>
            <a:lvl1pPr marL="0" indent="0">
              <a:buNone/>
              <a:defRPr sz="1600">
                <a:solidFill>
                  <a:schemeClr val="tx1">
                    <a:lumMod val="75000"/>
                    <a:lumOff val="25000"/>
                  </a:schemeClr>
                </a:solidFill>
              </a:defRPr>
            </a:lvl1pPr>
          </a:lstStyle>
          <a:p>
            <a:pPr lvl="0"/>
            <a:r>
              <a:rPr lang="nb-NO" smtClean="0"/>
              <a:t>Klikk for å redigere tekststiler i malen</a:t>
            </a:r>
          </a:p>
        </p:txBody>
      </p:sp>
    </p:spTree>
    <p:extLst>
      <p:ext uri="{BB962C8B-B14F-4D97-AF65-F5344CB8AC3E}">
        <p14:creationId xmlns:p14="http://schemas.microsoft.com/office/powerpoint/2010/main" val="18803304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a:xfrm>
            <a:off x="467544" y="476672"/>
            <a:ext cx="8229600" cy="1143000"/>
          </a:xfrm>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lvl1pPr>
              <a:defRPr>
                <a:latin typeface="Arial" pitchFamily="34" charset="0"/>
                <a:cs typeface="Arial" pitchFamily="34" charset="0"/>
              </a:defRPr>
            </a:lvl1pPr>
          </a:lstStyle>
          <a:p>
            <a:endParaRPr lang="nb-NO" dirty="0"/>
          </a:p>
        </p:txBody>
      </p:sp>
      <p:sp>
        <p:nvSpPr>
          <p:cNvPr id="5" name="Plassholder for bunntekst 4"/>
          <p:cNvSpPr>
            <a:spLocks noGrp="1"/>
          </p:cNvSpPr>
          <p:nvPr>
            <p:ph type="ftr" sz="quarter" idx="11"/>
          </p:nvPr>
        </p:nvSpPr>
        <p:spPr/>
        <p:txBody>
          <a:bodyPr/>
          <a:lstStyle>
            <a:lvl1pPr>
              <a:defRPr>
                <a:latin typeface="Arial" pitchFamily="34" charset="0"/>
                <a:cs typeface="Arial" pitchFamily="34" charset="0"/>
              </a:defRPr>
            </a:lvl1pPr>
          </a:lstStyle>
          <a:p>
            <a:r>
              <a:rPr lang="nb-NO" smtClean="0"/>
              <a:t>Ole Helge Haugen - Fylkesplansjef  -  Møre og Romsdal Fylkeskommune</a:t>
            </a:r>
            <a:endParaRPr lang="nb-NO" dirty="0"/>
          </a:p>
        </p:txBody>
      </p:sp>
      <p:sp>
        <p:nvSpPr>
          <p:cNvPr id="6" name="Plassholder for lysbildenummer 5"/>
          <p:cNvSpPr>
            <a:spLocks noGrp="1"/>
          </p:cNvSpPr>
          <p:nvPr>
            <p:ph type="sldNum" sz="quarter" idx="12"/>
          </p:nvPr>
        </p:nvSpPr>
        <p:spPr/>
        <p:txBody>
          <a:bodyPr/>
          <a:lstStyle>
            <a:lvl1pPr>
              <a:defRPr>
                <a:latin typeface="Arial" pitchFamily="34" charset="0"/>
                <a:cs typeface="Arial" pitchFamily="34" charset="0"/>
              </a:defRPr>
            </a:lvl1pPr>
          </a:lstStyle>
          <a:p>
            <a:fld id="{003FD3BE-9E74-427A-972E-BBFBDAFE3F61}" type="slidenum">
              <a:rPr lang="nb-NO" smtClean="0"/>
              <a:pPr/>
              <a:t>‹#›</a:t>
            </a:fld>
            <a:endParaRPr lang="nb-NO" dirty="0"/>
          </a:p>
        </p:txBody>
      </p:sp>
      <p:cxnSp>
        <p:nvCxnSpPr>
          <p:cNvPr id="7" name="Rett linje 6"/>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811152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467544" y="4365104"/>
            <a:ext cx="7772400" cy="1362075"/>
          </a:xfrm>
        </p:spPr>
        <p:txBody>
          <a:bodyPr anchor="t"/>
          <a:lstStyle>
            <a:lvl1pPr algn="l">
              <a:defRPr sz="4000" b="1" cap="all"/>
            </a:lvl1pPr>
          </a:lstStyle>
          <a:p>
            <a:r>
              <a:rPr lang="nb-NO" dirty="0" smtClean="0"/>
              <a:t>Klikk for å redigere tittelstil</a:t>
            </a:r>
            <a:endParaRPr lang="nb-NO" dirty="0"/>
          </a:p>
        </p:txBody>
      </p:sp>
      <p:sp>
        <p:nvSpPr>
          <p:cNvPr id="3" name="Plassholder for tekst 2"/>
          <p:cNvSpPr>
            <a:spLocks noGrp="1"/>
          </p:cNvSpPr>
          <p:nvPr>
            <p:ph type="body" idx="1"/>
          </p:nvPr>
        </p:nvSpPr>
        <p:spPr>
          <a:xfrm>
            <a:off x="467544" y="292494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smtClean="0"/>
              <a:t>Klikk for å redigere tekststiler i malen</a:t>
            </a:r>
          </a:p>
        </p:txBody>
      </p:sp>
      <p:sp>
        <p:nvSpPr>
          <p:cNvPr id="4" name="Plassholder for dato 3"/>
          <p:cNvSpPr>
            <a:spLocks noGrp="1"/>
          </p:cNvSpPr>
          <p:nvPr>
            <p:ph type="dt" sz="half" idx="10"/>
          </p:nvPr>
        </p:nvSpPr>
        <p:spPr/>
        <p:txBody>
          <a:bodyPr/>
          <a:lstStyle/>
          <a:p>
            <a:endParaRPr lang="nb-NO"/>
          </a:p>
        </p:txBody>
      </p:sp>
      <p:sp>
        <p:nvSpPr>
          <p:cNvPr id="5" name="Plassholder for bunntekst 4"/>
          <p:cNvSpPr>
            <a:spLocks noGrp="1"/>
          </p:cNvSpPr>
          <p:nvPr>
            <p:ph type="ftr" sz="quarter" idx="11"/>
          </p:nvPr>
        </p:nvSpPr>
        <p:spPr/>
        <p:txBody>
          <a:bodyPr/>
          <a:lstStyle/>
          <a:p>
            <a:r>
              <a:rPr lang="nb-NO" smtClean="0"/>
              <a:t>Ole Helge Haugen - Fylkesplansjef  -  Møre og Romsdal Fylkeskommune</a:t>
            </a:r>
            <a:endParaRPr lang="nb-NO"/>
          </a:p>
        </p:txBody>
      </p:sp>
      <p:sp>
        <p:nvSpPr>
          <p:cNvPr id="6" name="Plassholder for lysbildenummer 5"/>
          <p:cNvSpPr>
            <a:spLocks noGrp="1"/>
          </p:cNvSpPr>
          <p:nvPr>
            <p:ph type="sldNum" sz="quarter" idx="12"/>
          </p:nvPr>
        </p:nvSpPr>
        <p:spPr/>
        <p:txBody>
          <a:bodyPr/>
          <a:lstStyle/>
          <a:p>
            <a:fld id="{003FD3BE-9E74-427A-972E-BBFBDAFE3F61}" type="slidenum">
              <a:rPr lang="nb-NO" smtClean="0"/>
              <a:t>‹#›</a:t>
            </a:fld>
            <a:endParaRPr lang="nb-NO"/>
          </a:p>
        </p:txBody>
      </p:sp>
      <p:cxnSp>
        <p:nvCxnSpPr>
          <p:cNvPr id="7" name="Rett linje 6"/>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2653616"/>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endParaRPr lang="nb-NO"/>
          </a:p>
        </p:txBody>
      </p:sp>
      <p:sp>
        <p:nvSpPr>
          <p:cNvPr id="3" name="Plassholder for bunntekst 2"/>
          <p:cNvSpPr>
            <a:spLocks noGrp="1"/>
          </p:cNvSpPr>
          <p:nvPr>
            <p:ph type="ftr" sz="quarter" idx="11"/>
          </p:nvPr>
        </p:nvSpPr>
        <p:spPr/>
        <p:txBody>
          <a:bodyPr/>
          <a:lstStyle/>
          <a:p>
            <a:r>
              <a:rPr lang="nb-NO" smtClean="0"/>
              <a:t>Ole Helge Haugen - Fylkesplansjef  -  Møre og Romsdal Fylkeskommune</a:t>
            </a:r>
            <a:endParaRPr lang="nb-NO"/>
          </a:p>
        </p:txBody>
      </p:sp>
      <p:sp>
        <p:nvSpPr>
          <p:cNvPr id="4" name="Plassholder for lysbildenummer 3"/>
          <p:cNvSpPr>
            <a:spLocks noGrp="1"/>
          </p:cNvSpPr>
          <p:nvPr>
            <p:ph type="sldNum" sz="quarter" idx="12"/>
          </p:nvPr>
        </p:nvSpPr>
        <p:spPr/>
        <p:txBody>
          <a:bodyPr/>
          <a:lstStyle/>
          <a:p>
            <a:fld id="{003FD3BE-9E74-427A-972E-BBFBDAFE3F61}" type="slidenum">
              <a:rPr lang="nb-NO" smtClean="0"/>
              <a:t>‹#›</a:t>
            </a:fld>
            <a:endParaRPr lang="nb-NO"/>
          </a:p>
        </p:txBody>
      </p:sp>
      <p:cxnSp>
        <p:nvCxnSpPr>
          <p:cNvPr id="5" name="Rett linje 4"/>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0685929"/>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ilde">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endParaRPr lang="nb-NO"/>
          </a:p>
        </p:txBody>
      </p:sp>
      <p:sp>
        <p:nvSpPr>
          <p:cNvPr id="3" name="Plassholder for bunntekst 2"/>
          <p:cNvSpPr>
            <a:spLocks noGrp="1"/>
          </p:cNvSpPr>
          <p:nvPr>
            <p:ph type="ftr" sz="quarter" idx="11"/>
          </p:nvPr>
        </p:nvSpPr>
        <p:spPr/>
        <p:txBody>
          <a:bodyPr/>
          <a:lstStyle/>
          <a:p>
            <a:r>
              <a:rPr lang="nb-NO" smtClean="0"/>
              <a:t>Ole Helge Haugen - Fylkesplansjef  -  Møre og Romsdal Fylkeskommune</a:t>
            </a:r>
            <a:endParaRPr lang="nb-NO"/>
          </a:p>
        </p:txBody>
      </p:sp>
      <p:sp>
        <p:nvSpPr>
          <p:cNvPr id="4" name="Plassholder for lysbildenummer 3"/>
          <p:cNvSpPr>
            <a:spLocks noGrp="1"/>
          </p:cNvSpPr>
          <p:nvPr>
            <p:ph type="sldNum" sz="quarter" idx="12"/>
          </p:nvPr>
        </p:nvSpPr>
        <p:spPr/>
        <p:txBody>
          <a:bodyPr/>
          <a:lstStyle/>
          <a:p>
            <a:fld id="{003FD3BE-9E74-427A-972E-BBFBDAFE3F61}" type="slidenum">
              <a:rPr lang="nb-NO" smtClean="0"/>
              <a:t>‹#›</a:t>
            </a:fld>
            <a:endParaRPr lang="nb-NO"/>
          </a:p>
        </p:txBody>
      </p:sp>
      <p:sp>
        <p:nvSpPr>
          <p:cNvPr id="6" name="Plassholder for bilde 5"/>
          <p:cNvSpPr>
            <a:spLocks noGrp="1"/>
          </p:cNvSpPr>
          <p:nvPr>
            <p:ph type="pic" sz="quarter" idx="13"/>
          </p:nvPr>
        </p:nvSpPr>
        <p:spPr>
          <a:xfrm>
            <a:off x="467544" y="836712"/>
            <a:ext cx="8208912" cy="5256213"/>
          </a:xfrm>
        </p:spPr>
        <p:txBody>
          <a:bodyPr/>
          <a:lstStyle/>
          <a:p>
            <a:endParaRPr lang="nb-NO"/>
          </a:p>
        </p:txBody>
      </p:sp>
      <p:cxnSp>
        <p:nvCxnSpPr>
          <p:cNvPr id="7" name="Rett linje 6"/>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7819462"/>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nb-NO" smtClean="0"/>
              <a:t>Klikk for å redigere tittelstil</a:t>
            </a:r>
            <a:endParaRPr lang="nb-NO"/>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endParaRPr lang="nb-NO"/>
          </a:p>
        </p:txBody>
      </p:sp>
      <p:sp>
        <p:nvSpPr>
          <p:cNvPr id="6" name="Plassholder for bunntekst 5"/>
          <p:cNvSpPr>
            <a:spLocks noGrp="1"/>
          </p:cNvSpPr>
          <p:nvPr>
            <p:ph type="ftr" sz="quarter" idx="11"/>
          </p:nvPr>
        </p:nvSpPr>
        <p:spPr/>
        <p:txBody>
          <a:bodyPr/>
          <a:lstStyle/>
          <a:p>
            <a:r>
              <a:rPr lang="nb-NO" smtClean="0"/>
              <a:t>Ole Helge Haugen - Fylkesplansjef  -  Møre og Romsdal Fylkeskommune</a:t>
            </a:r>
            <a:endParaRPr lang="nb-NO"/>
          </a:p>
        </p:txBody>
      </p:sp>
      <p:sp>
        <p:nvSpPr>
          <p:cNvPr id="7" name="Plassholder for lysbildenummer 6"/>
          <p:cNvSpPr>
            <a:spLocks noGrp="1"/>
          </p:cNvSpPr>
          <p:nvPr>
            <p:ph type="sldNum" sz="quarter" idx="12"/>
          </p:nvPr>
        </p:nvSpPr>
        <p:spPr/>
        <p:txBody>
          <a:bodyPr/>
          <a:lstStyle/>
          <a:p>
            <a:fld id="{003FD3BE-9E74-427A-972E-BBFBDAFE3F61}" type="slidenum">
              <a:rPr lang="nb-NO" smtClean="0"/>
              <a:t>‹#›</a:t>
            </a:fld>
            <a:endParaRPr lang="nb-NO"/>
          </a:p>
        </p:txBody>
      </p:sp>
      <p:cxnSp>
        <p:nvCxnSpPr>
          <p:cNvPr id="8" name="Rett linje 7"/>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0835574"/>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tellysbilde">
    <p:spTree>
      <p:nvGrpSpPr>
        <p:cNvPr id="1" name=""/>
        <p:cNvGrpSpPr/>
        <p:nvPr/>
      </p:nvGrpSpPr>
      <p:grpSpPr>
        <a:xfrm>
          <a:off x="0" y="0"/>
          <a:ext cx="0" cy="0"/>
          <a:chOff x="0" y="0"/>
          <a:chExt cx="0" cy="0"/>
        </a:xfrm>
      </p:grpSpPr>
      <p:pic>
        <p:nvPicPr>
          <p:cNvPr id="2" name="Bilde 1"/>
          <p:cNvPicPr>
            <a:picLocks noChangeAspect="1"/>
          </p:cNvPicPr>
          <p:nvPr userDrawn="1"/>
        </p:nvPicPr>
        <p:blipFill rotWithShape="1">
          <a:blip r:embed="rId2" cstate="print">
            <a:extLst>
              <a:ext uri="{28A0092B-C50C-407E-A947-70E740481C1C}">
                <a14:useLocalDpi xmlns:a14="http://schemas.microsoft.com/office/drawing/2010/main" val="0"/>
              </a:ext>
            </a:extLst>
          </a:blip>
          <a:srcRect t="20367" b="19007"/>
          <a:stretch/>
        </p:blipFill>
        <p:spPr>
          <a:xfrm>
            <a:off x="74447" y="-12078"/>
            <a:ext cx="8954933" cy="3619278"/>
          </a:xfrm>
          <a:prstGeom prst="rect">
            <a:avLst/>
          </a:prstGeom>
        </p:spPr>
      </p:pic>
      <p:sp>
        <p:nvSpPr>
          <p:cNvPr id="15" name="Rektangel 14"/>
          <p:cNvSpPr/>
          <p:nvPr userDrawn="1"/>
        </p:nvSpPr>
        <p:spPr>
          <a:xfrm>
            <a:off x="-7906" y="3607200"/>
            <a:ext cx="9151906" cy="3264376"/>
          </a:xfrm>
          <a:prstGeom prst="rect">
            <a:avLst/>
          </a:prstGeom>
          <a:solidFill>
            <a:srgbClr val="739ABC">
              <a:alpha val="49804"/>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p>
        </p:txBody>
      </p:sp>
      <p:pic>
        <p:nvPicPr>
          <p:cNvPr id="11" name="Picture 2" descr="\\fil01\FldrRedir$\heghov\Desktop\Fargemønster.jp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79088" t="812" r="15103" b="24645"/>
          <a:stretch/>
        </p:blipFill>
        <p:spPr bwMode="auto">
          <a:xfrm>
            <a:off x="9029380" y="-3430"/>
            <a:ext cx="125506"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fil01\FldrRedir$\heghov\Desktop\Fargemønster.jp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79556" t="812" r="15102" b="24645"/>
          <a:stretch/>
        </p:blipFill>
        <p:spPr bwMode="auto">
          <a:xfrm>
            <a:off x="-7906" y="-3432"/>
            <a:ext cx="115410" cy="6858001"/>
          </a:xfrm>
          <a:prstGeom prst="rect">
            <a:avLst/>
          </a:prstGeom>
          <a:noFill/>
          <a:extLst>
            <a:ext uri="{909E8E84-426E-40DD-AFC4-6F175D3DCCD1}">
              <a14:hiddenFill xmlns:a14="http://schemas.microsoft.com/office/drawing/2010/main">
                <a:solidFill>
                  <a:srgbClr val="FFFFFF"/>
                </a:solidFill>
              </a14:hiddenFill>
            </a:ext>
          </a:extLst>
        </p:spPr>
      </p:pic>
      <p:sp>
        <p:nvSpPr>
          <p:cNvPr id="13" name="TekstSylinder 12"/>
          <p:cNvSpPr txBox="1"/>
          <p:nvPr userDrawn="1"/>
        </p:nvSpPr>
        <p:spPr>
          <a:xfrm>
            <a:off x="7359494" y="4287580"/>
            <a:ext cx="1296144" cy="230832"/>
          </a:xfrm>
          <a:prstGeom prst="rect">
            <a:avLst/>
          </a:prstGeom>
          <a:noFill/>
        </p:spPr>
        <p:txBody>
          <a:bodyPr wrap="square" rtlCol="0">
            <a:spAutoFit/>
          </a:bodyPr>
          <a:lstStyle/>
          <a:p>
            <a:r>
              <a:rPr lang="nb-NO" sz="900" dirty="0" smtClean="0">
                <a:solidFill>
                  <a:schemeClr val="tx1">
                    <a:lumMod val="95000"/>
                    <a:lumOff val="5000"/>
                  </a:schemeClr>
                </a:solidFill>
              </a:rPr>
              <a:t>-Ein tydeleg medspelar</a:t>
            </a:r>
            <a:endParaRPr lang="nb-NO" sz="900" dirty="0">
              <a:solidFill>
                <a:schemeClr val="tx1">
                  <a:lumMod val="95000"/>
                  <a:lumOff val="5000"/>
                </a:schemeClr>
              </a:solidFill>
            </a:endParaRPr>
          </a:p>
        </p:txBody>
      </p:sp>
      <p:pic>
        <p:nvPicPr>
          <p:cNvPr id="14" name="Bild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23528" y="3836673"/>
            <a:ext cx="2180853" cy="627821"/>
          </a:xfrm>
          <a:prstGeom prst="rect">
            <a:avLst/>
          </a:prstGeom>
        </p:spPr>
      </p:pic>
      <p:sp>
        <p:nvSpPr>
          <p:cNvPr id="16" name="Plassholder for tekst 15"/>
          <p:cNvSpPr>
            <a:spLocks noGrp="1"/>
          </p:cNvSpPr>
          <p:nvPr>
            <p:ph type="body" sz="quarter" idx="10"/>
          </p:nvPr>
        </p:nvSpPr>
        <p:spPr>
          <a:xfrm>
            <a:off x="683568" y="4723861"/>
            <a:ext cx="7848600" cy="649355"/>
          </a:xfrm>
        </p:spPr>
        <p:txBody>
          <a:bodyPr>
            <a:normAutofit/>
          </a:bodyPr>
          <a:lstStyle>
            <a:lvl1pPr marL="0" indent="0">
              <a:buNone/>
              <a:defRPr sz="3600"/>
            </a:lvl1pPr>
          </a:lstStyle>
          <a:p>
            <a:pPr lvl="0"/>
            <a:r>
              <a:rPr lang="nb-NO" dirty="0" smtClean="0"/>
              <a:t>Klikk for å redigere tekststiler i malen</a:t>
            </a:r>
          </a:p>
        </p:txBody>
      </p:sp>
      <p:sp>
        <p:nvSpPr>
          <p:cNvPr id="18" name="Plassholder for tekst 17"/>
          <p:cNvSpPr>
            <a:spLocks noGrp="1"/>
          </p:cNvSpPr>
          <p:nvPr>
            <p:ph type="body" sz="quarter" idx="11"/>
          </p:nvPr>
        </p:nvSpPr>
        <p:spPr>
          <a:xfrm>
            <a:off x="683568" y="5373216"/>
            <a:ext cx="6911975" cy="647700"/>
          </a:xfrm>
        </p:spPr>
        <p:txBody>
          <a:bodyPr>
            <a:normAutofit/>
          </a:bodyPr>
          <a:lstStyle>
            <a:lvl1pPr marL="0" indent="0">
              <a:buNone/>
              <a:defRPr sz="1600">
                <a:solidFill>
                  <a:schemeClr val="tx1">
                    <a:lumMod val="75000"/>
                    <a:lumOff val="25000"/>
                  </a:schemeClr>
                </a:solidFill>
              </a:defRPr>
            </a:lvl1pPr>
          </a:lstStyle>
          <a:p>
            <a:pPr lvl="0"/>
            <a:r>
              <a:rPr lang="nb-NO" dirty="0" smtClean="0"/>
              <a:t>Klikk for å redigere tekststiler i malen</a:t>
            </a:r>
          </a:p>
        </p:txBody>
      </p:sp>
    </p:spTree>
    <p:extLst>
      <p:ext uri="{BB962C8B-B14F-4D97-AF65-F5344CB8AC3E}">
        <p14:creationId xmlns:p14="http://schemas.microsoft.com/office/powerpoint/2010/main" val="4125322098"/>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a:xfrm>
            <a:off x="467544" y="476672"/>
            <a:ext cx="8229600" cy="1143000"/>
          </a:xfrm>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endParaRPr lang="nb-NO" dirty="0"/>
          </a:p>
        </p:txBody>
      </p:sp>
      <p:sp>
        <p:nvSpPr>
          <p:cNvPr id="5" name="Plassholder for bunntekst 4"/>
          <p:cNvSpPr>
            <a:spLocks noGrp="1"/>
          </p:cNvSpPr>
          <p:nvPr>
            <p:ph type="ftr" sz="quarter" idx="11"/>
          </p:nvPr>
        </p:nvSpPr>
        <p:spPr/>
        <p:txBody>
          <a:bodyPr/>
          <a:lstStyle/>
          <a:p>
            <a:r>
              <a:rPr lang="nb-NO" smtClean="0"/>
              <a:t>Ole Helge Haugen - Fylkesplansjef  -  Møre og Romsdal Fylkeskommune</a:t>
            </a:r>
            <a:endParaRPr lang="nb-NO" dirty="0"/>
          </a:p>
        </p:txBody>
      </p:sp>
      <p:sp>
        <p:nvSpPr>
          <p:cNvPr id="6" name="Plassholder for lysbildenummer 5"/>
          <p:cNvSpPr>
            <a:spLocks noGrp="1"/>
          </p:cNvSpPr>
          <p:nvPr>
            <p:ph type="sldNum" sz="quarter" idx="12"/>
          </p:nvPr>
        </p:nvSpPr>
        <p:spPr/>
        <p:txBody>
          <a:bodyPr/>
          <a:lstStyle/>
          <a:p>
            <a:fld id="{003FD3BE-9E74-427A-972E-BBFBDAFE3F61}" type="slidenum">
              <a:rPr lang="nb-NO" smtClean="0"/>
              <a:t>‹#›</a:t>
            </a:fld>
            <a:endParaRPr lang="nb-NO" dirty="0"/>
          </a:p>
        </p:txBody>
      </p:sp>
      <p:cxnSp>
        <p:nvCxnSpPr>
          <p:cNvPr id="7" name="Rett linje 6"/>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9059324"/>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467544" y="4365104"/>
            <a:ext cx="7772400" cy="1362075"/>
          </a:xfrm>
        </p:spPr>
        <p:txBody>
          <a:bodyPr anchor="t"/>
          <a:lstStyle>
            <a:lvl1pPr algn="l">
              <a:defRPr sz="4000" b="1" cap="all"/>
            </a:lvl1pPr>
          </a:lstStyle>
          <a:p>
            <a:r>
              <a:rPr lang="nb-NO" dirty="0" smtClean="0"/>
              <a:t>Klikk for å redigere tittelstil</a:t>
            </a:r>
            <a:endParaRPr lang="nb-NO" dirty="0"/>
          </a:p>
        </p:txBody>
      </p:sp>
      <p:sp>
        <p:nvSpPr>
          <p:cNvPr id="3" name="Plassholder for tekst 2"/>
          <p:cNvSpPr>
            <a:spLocks noGrp="1"/>
          </p:cNvSpPr>
          <p:nvPr>
            <p:ph type="body" idx="1"/>
          </p:nvPr>
        </p:nvSpPr>
        <p:spPr>
          <a:xfrm>
            <a:off x="467544" y="292494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smtClean="0"/>
              <a:t>Klikk for å redigere tekststiler i malen</a:t>
            </a:r>
          </a:p>
        </p:txBody>
      </p:sp>
      <p:sp>
        <p:nvSpPr>
          <p:cNvPr id="4" name="Plassholder for dato 3"/>
          <p:cNvSpPr>
            <a:spLocks noGrp="1"/>
          </p:cNvSpPr>
          <p:nvPr>
            <p:ph type="dt" sz="half" idx="10"/>
          </p:nvPr>
        </p:nvSpPr>
        <p:spPr/>
        <p:txBody>
          <a:bodyPr/>
          <a:lstStyle/>
          <a:p>
            <a:endParaRPr lang="nb-NO" dirty="0"/>
          </a:p>
        </p:txBody>
      </p:sp>
      <p:sp>
        <p:nvSpPr>
          <p:cNvPr id="5" name="Plassholder for bunntekst 4"/>
          <p:cNvSpPr>
            <a:spLocks noGrp="1"/>
          </p:cNvSpPr>
          <p:nvPr>
            <p:ph type="ftr" sz="quarter" idx="11"/>
          </p:nvPr>
        </p:nvSpPr>
        <p:spPr/>
        <p:txBody>
          <a:bodyPr/>
          <a:lstStyle/>
          <a:p>
            <a:r>
              <a:rPr lang="nb-NO" smtClean="0"/>
              <a:t>Ole Helge Haugen - Fylkesplansjef  -  Møre og Romsdal Fylkeskommune</a:t>
            </a:r>
            <a:endParaRPr lang="nb-NO"/>
          </a:p>
        </p:txBody>
      </p:sp>
      <p:sp>
        <p:nvSpPr>
          <p:cNvPr id="6" name="Plassholder for lysbildenummer 5"/>
          <p:cNvSpPr>
            <a:spLocks noGrp="1"/>
          </p:cNvSpPr>
          <p:nvPr>
            <p:ph type="sldNum" sz="quarter" idx="12"/>
          </p:nvPr>
        </p:nvSpPr>
        <p:spPr/>
        <p:txBody>
          <a:bodyPr/>
          <a:lstStyle/>
          <a:p>
            <a:fld id="{003FD3BE-9E74-427A-972E-BBFBDAFE3F61}" type="slidenum">
              <a:rPr lang="nb-NO" smtClean="0"/>
              <a:t>‹#›</a:t>
            </a:fld>
            <a:endParaRPr lang="nb-NO"/>
          </a:p>
        </p:txBody>
      </p:sp>
      <p:cxnSp>
        <p:nvCxnSpPr>
          <p:cNvPr id="7" name="Rett linje 6"/>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0546453"/>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endParaRPr lang="nb-NO"/>
          </a:p>
        </p:txBody>
      </p:sp>
      <p:sp>
        <p:nvSpPr>
          <p:cNvPr id="3" name="Plassholder for bunntekst 2"/>
          <p:cNvSpPr>
            <a:spLocks noGrp="1"/>
          </p:cNvSpPr>
          <p:nvPr>
            <p:ph type="ftr" sz="quarter" idx="11"/>
          </p:nvPr>
        </p:nvSpPr>
        <p:spPr/>
        <p:txBody>
          <a:bodyPr/>
          <a:lstStyle/>
          <a:p>
            <a:r>
              <a:rPr lang="nb-NO" smtClean="0"/>
              <a:t>Ole Helge Haugen - Fylkesplansjef  -  Møre og Romsdal Fylkeskommune</a:t>
            </a:r>
            <a:endParaRPr lang="nb-NO"/>
          </a:p>
        </p:txBody>
      </p:sp>
      <p:sp>
        <p:nvSpPr>
          <p:cNvPr id="4" name="Plassholder for lysbildenummer 3"/>
          <p:cNvSpPr>
            <a:spLocks noGrp="1"/>
          </p:cNvSpPr>
          <p:nvPr>
            <p:ph type="sldNum" sz="quarter" idx="12"/>
          </p:nvPr>
        </p:nvSpPr>
        <p:spPr/>
        <p:txBody>
          <a:bodyPr/>
          <a:lstStyle/>
          <a:p>
            <a:fld id="{003FD3BE-9E74-427A-972E-BBFBDAFE3F61}" type="slidenum">
              <a:rPr lang="nb-NO" smtClean="0"/>
              <a:t>‹#›</a:t>
            </a:fld>
            <a:endParaRPr lang="nb-NO"/>
          </a:p>
        </p:txBody>
      </p:sp>
      <p:cxnSp>
        <p:nvCxnSpPr>
          <p:cNvPr id="5" name="Rett linje 4"/>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484350"/>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e">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endParaRPr lang="nb-NO"/>
          </a:p>
        </p:txBody>
      </p:sp>
      <p:sp>
        <p:nvSpPr>
          <p:cNvPr id="3" name="Plassholder for bunntekst 2"/>
          <p:cNvSpPr>
            <a:spLocks noGrp="1"/>
          </p:cNvSpPr>
          <p:nvPr>
            <p:ph type="ftr" sz="quarter" idx="11"/>
          </p:nvPr>
        </p:nvSpPr>
        <p:spPr/>
        <p:txBody>
          <a:bodyPr/>
          <a:lstStyle/>
          <a:p>
            <a:r>
              <a:rPr lang="nb-NO" smtClean="0"/>
              <a:t>Ole Helge Haugen - Fylkesplansjef  -  Møre og Romsdal Fylkeskommune</a:t>
            </a:r>
            <a:endParaRPr lang="nb-NO"/>
          </a:p>
        </p:txBody>
      </p:sp>
      <p:sp>
        <p:nvSpPr>
          <p:cNvPr id="4" name="Plassholder for lysbildenummer 3"/>
          <p:cNvSpPr>
            <a:spLocks noGrp="1"/>
          </p:cNvSpPr>
          <p:nvPr>
            <p:ph type="sldNum" sz="quarter" idx="12"/>
          </p:nvPr>
        </p:nvSpPr>
        <p:spPr/>
        <p:txBody>
          <a:bodyPr/>
          <a:lstStyle/>
          <a:p>
            <a:fld id="{003FD3BE-9E74-427A-972E-BBFBDAFE3F61}" type="slidenum">
              <a:rPr lang="nb-NO" smtClean="0"/>
              <a:t>‹#›</a:t>
            </a:fld>
            <a:endParaRPr lang="nb-NO"/>
          </a:p>
        </p:txBody>
      </p:sp>
      <p:sp>
        <p:nvSpPr>
          <p:cNvPr id="6" name="Plassholder for bilde 5"/>
          <p:cNvSpPr>
            <a:spLocks noGrp="1"/>
          </p:cNvSpPr>
          <p:nvPr>
            <p:ph type="pic" sz="quarter" idx="13"/>
          </p:nvPr>
        </p:nvSpPr>
        <p:spPr>
          <a:xfrm>
            <a:off x="467544" y="836712"/>
            <a:ext cx="8208912" cy="5256213"/>
          </a:xfrm>
        </p:spPr>
        <p:txBody>
          <a:bodyPr/>
          <a:lstStyle/>
          <a:p>
            <a:endParaRPr lang="nb-NO"/>
          </a:p>
        </p:txBody>
      </p:sp>
      <p:cxnSp>
        <p:nvCxnSpPr>
          <p:cNvPr id="7" name="Rett linje 6"/>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446762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a:xfrm>
            <a:off x="467544" y="476672"/>
            <a:ext cx="8229600" cy="1143000"/>
          </a:xfrm>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endParaRPr lang="nb-NO" dirty="0"/>
          </a:p>
        </p:txBody>
      </p:sp>
      <p:sp>
        <p:nvSpPr>
          <p:cNvPr id="5" name="Plassholder for bunntekst 4"/>
          <p:cNvSpPr>
            <a:spLocks noGrp="1"/>
          </p:cNvSpPr>
          <p:nvPr>
            <p:ph type="ftr" sz="quarter" idx="11"/>
          </p:nvPr>
        </p:nvSpPr>
        <p:spPr/>
        <p:txBody>
          <a:bodyPr/>
          <a:lstStyle/>
          <a:p>
            <a:r>
              <a:rPr lang="nb-NO" smtClean="0"/>
              <a:t>Ole Helge Haugen - Fylkesplansjef  -  Møre og Romsdal Fylkeskommune</a:t>
            </a:r>
            <a:endParaRPr lang="nb-NO" dirty="0"/>
          </a:p>
        </p:txBody>
      </p:sp>
      <p:sp>
        <p:nvSpPr>
          <p:cNvPr id="6" name="Plassholder for lysbildenummer 5"/>
          <p:cNvSpPr>
            <a:spLocks noGrp="1"/>
          </p:cNvSpPr>
          <p:nvPr>
            <p:ph type="sldNum" sz="quarter" idx="12"/>
          </p:nvPr>
        </p:nvSpPr>
        <p:spPr/>
        <p:txBody>
          <a:bodyPr/>
          <a:lstStyle/>
          <a:p>
            <a:fld id="{003FD3BE-9E74-427A-972E-BBFBDAFE3F61}" type="slidenum">
              <a:rPr lang="nb-NO" smtClean="0"/>
              <a:t>‹#›</a:t>
            </a:fld>
            <a:endParaRPr lang="nb-NO" dirty="0"/>
          </a:p>
        </p:txBody>
      </p:sp>
      <p:cxnSp>
        <p:nvCxnSpPr>
          <p:cNvPr id="8" name="Rett linje 7"/>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0085767"/>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nb-NO" smtClean="0"/>
              <a:t>Klikk for å redigere tittelstil</a:t>
            </a:r>
            <a:endParaRPr lang="nb-NO"/>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endParaRPr lang="nb-NO"/>
          </a:p>
        </p:txBody>
      </p:sp>
      <p:sp>
        <p:nvSpPr>
          <p:cNvPr id="6" name="Plassholder for bunntekst 5"/>
          <p:cNvSpPr>
            <a:spLocks noGrp="1"/>
          </p:cNvSpPr>
          <p:nvPr>
            <p:ph type="ftr" sz="quarter" idx="11"/>
          </p:nvPr>
        </p:nvSpPr>
        <p:spPr/>
        <p:txBody>
          <a:bodyPr/>
          <a:lstStyle/>
          <a:p>
            <a:r>
              <a:rPr lang="nb-NO" smtClean="0"/>
              <a:t>Ole Helge Haugen - Fylkesplansjef  -  Møre og Romsdal Fylkeskommune</a:t>
            </a:r>
            <a:endParaRPr lang="nb-NO"/>
          </a:p>
        </p:txBody>
      </p:sp>
      <p:sp>
        <p:nvSpPr>
          <p:cNvPr id="7" name="Plassholder for lysbildenummer 6"/>
          <p:cNvSpPr>
            <a:spLocks noGrp="1"/>
          </p:cNvSpPr>
          <p:nvPr>
            <p:ph type="sldNum" sz="quarter" idx="12"/>
          </p:nvPr>
        </p:nvSpPr>
        <p:spPr/>
        <p:txBody>
          <a:bodyPr/>
          <a:lstStyle/>
          <a:p>
            <a:fld id="{003FD3BE-9E74-427A-972E-BBFBDAFE3F61}" type="slidenum">
              <a:rPr lang="nb-NO" smtClean="0"/>
              <a:t>‹#›</a:t>
            </a:fld>
            <a:endParaRPr lang="nb-NO"/>
          </a:p>
        </p:txBody>
      </p:sp>
      <p:cxnSp>
        <p:nvCxnSpPr>
          <p:cNvPr id="8" name="Rett linje 7"/>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3119516"/>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tellysbilde">
    <p:spTree>
      <p:nvGrpSpPr>
        <p:cNvPr id="1" name=""/>
        <p:cNvGrpSpPr/>
        <p:nvPr/>
      </p:nvGrpSpPr>
      <p:grpSpPr>
        <a:xfrm>
          <a:off x="0" y="0"/>
          <a:ext cx="0" cy="0"/>
          <a:chOff x="0" y="0"/>
          <a:chExt cx="0" cy="0"/>
        </a:xfrm>
      </p:grpSpPr>
      <p:pic>
        <p:nvPicPr>
          <p:cNvPr id="19" name="Bilde 18"/>
          <p:cNvPicPr>
            <a:picLocks noChangeAspect="1"/>
          </p:cNvPicPr>
          <p:nvPr userDrawn="1"/>
        </p:nvPicPr>
        <p:blipFill rotWithShape="1">
          <a:blip r:embed="rId2" cstate="print">
            <a:extLst>
              <a:ext uri="{28A0092B-C50C-407E-A947-70E740481C1C}">
                <a14:useLocalDpi xmlns:a14="http://schemas.microsoft.com/office/drawing/2010/main" val="0"/>
              </a:ext>
            </a:extLst>
          </a:blip>
          <a:srcRect t="20367" b="19007"/>
          <a:stretch/>
        </p:blipFill>
        <p:spPr>
          <a:xfrm>
            <a:off x="74447" y="-12078"/>
            <a:ext cx="8954933" cy="3619278"/>
          </a:xfrm>
          <a:prstGeom prst="rect">
            <a:avLst/>
          </a:prstGeom>
        </p:spPr>
      </p:pic>
      <p:pic>
        <p:nvPicPr>
          <p:cNvPr id="11" name="Picture 2" descr="\\fil01\FldrRedir$\heghov\Desktop\Fargemønster.jp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79088" t="812" r="15103" b="24645"/>
          <a:stretch/>
        </p:blipFill>
        <p:spPr bwMode="auto">
          <a:xfrm>
            <a:off x="9029380" y="-3430"/>
            <a:ext cx="125506"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fil01\FldrRedir$\heghov\Desktop\Fargemønster.jp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79556" t="812" r="15102" b="24645"/>
          <a:stretch/>
        </p:blipFill>
        <p:spPr bwMode="auto">
          <a:xfrm>
            <a:off x="-7906" y="-3432"/>
            <a:ext cx="115410" cy="6858001"/>
          </a:xfrm>
          <a:prstGeom prst="rect">
            <a:avLst/>
          </a:prstGeom>
          <a:noFill/>
          <a:extLst>
            <a:ext uri="{909E8E84-426E-40DD-AFC4-6F175D3DCCD1}">
              <a14:hiddenFill xmlns:a14="http://schemas.microsoft.com/office/drawing/2010/main">
                <a:solidFill>
                  <a:srgbClr val="FFFFFF"/>
                </a:solidFill>
              </a14:hiddenFill>
            </a:ext>
          </a:extLst>
        </p:spPr>
      </p:pic>
      <p:sp>
        <p:nvSpPr>
          <p:cNvPr id="13" name="TekstSylinder 12"/>
          <p:cNvSpPr txBox="1"/>
          <p:nvPr userDrawn="1"/>
        </p:nvSpPr>
        <p:spPr>
          <a:xfrm>
            <a:off x="7359494" y="4287580"/>
            <a:ext cx="1296144" cy="230832"/>
          </a:xfrm>
          <a:prstGeom prst="rect">
            <a:avLst/>
          </a:prstGeom>
          <a:noFill/>
        </p:spPr>
        <p:txBody>
          <a:bodyPr wrap="square" rtlCol="0">
            <a:spAutoFit/>
          </a:bodyPr>
          <a:lstStyle/>
          <a:p>
            <a:r>
              <a:rPr lang="nb-NO" sz="900" dirty="0" smtClean="0">
                <a:solidFill>
                  <a:schemeClr val="tx1">
                    <a:lumMod val="95000"/>
                    <a:lumOff val="5000"/>
                  </a:schemeClr>
                </a:solidFill>
              </a:rPr>
              <a:t>-Ein tydeleg medspelar</a:t>
            </a:r>
            <a:endParaRPr lang="nb-NO" sz="900" dirty="0">
              <a:solidFill>
                <a:schemeClr val="tx1">
                  <a:lumMod val="95000"/>
                  <a:lumOff val="5000"/>
                </a:schemeClr>
              </a:solidFill>
            </a:endParaRPr>
          </a:p>
        </p:txBody>
      </p:sp>
      <p:pic>
        <p:nvPicPr>
          <p:cNvPr id="14" name="Bild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23528" y="3836673"/>
            <a:ext cx="2180853" cy="627821"/>
          </a:xfrm>
          <a:prstGeom prst="rect">
            <a:avLst/>
          </a:prstGeom>
        </p:spPr>
      </p:pic>
      <p:sp>
        <p:nvSpPr>
          <p:cNvPr id="16" name="Plassholder for tekst 15"/>
          <p:cNvSpPr>
            <a:spLocks noGrp="1"/>
          </p:cNvSpPr>
          <p:nvPr>
            <p:ph type="body" sz="quarter" idx="10"/>
          </p:nvPr>
        </p:nvSpPr>
        <p:spPr>
          <a:xfrm>
            <a:off x="683568" y="4723861"/>
            <a:ext cx="7848600" cy="649355"/>
          </a:xfrm>
        </p:spPr>
        <p:txBody>
          <a:bodyPr>
            <a:normAutofit/>
          </a:bodyPr>
          <a:lstStyle>
            <a:lvl1pPr marL="0" indent="0">
              <a:buNone/>
              <a:defRPr sz="3600"/>
            </a:lvl1pPr>
          </a:lstStyle>
          <a:p>
            <a:pPr lvl="0"/>
            <a:r>
              <a:rPr lang="nb-NO" dirty="0" smtClean="0"/>
              <a:t>Klikk for å redigere tekststiler i malen</a:t>
            </a:r>
          </a:p>
        </p:txBody>
      </p:sp>
      <p:sp>
        <p:nvSpPr>
          <p:cNvPr id="18" name="Plassholder for tekst 17"/>
          <p:cNvSpPr>
            <a:spLocks noGrp="1"/>
          </p:cNvSpPr>
          <p:nvPr>
            <p:ph type="body" sz="quarter" idx="11"/>
          </p:nvPr>
        </p:nvSpPr>
        <p:spPr>
          <a:xfrm>
            <a:off x="683568" y="5373216"/>
            <a:ext cx="6911975" cy="647700"/>
          </a:xfrm>
        </p:spPr>
        <p:txBody>
          <a:bodyPr>
            <a:normAutofit/>
          </a:bodyPr>
          <a:lstStyle>
            <a:lvl1pPr marL="0" indent="0">
              <a:buNone/>
              <a:defRPr sz="1600">
                <a:solidFill>
                  <a:schemeClr val="tx1">
                    <a:lumMod val="75000"/>
                    <a:lumOff val="25000"/>
                  </a:schemeClr>
                </a:solidFill>
              </a:defRPr>
            </a:lvl1pPr>
          </a:lstStyle>
          <a:p>
            <a:pPr lvl="0"/>
            <a:r>
              <a:rPr lang="nb-NO" dirty="0" smtClean="0"/>
              <a:t>Klikk for å redigere tekststiler i malen</a:t>
            </a:r>
          </a:p>
        </p:txBody>
      </p:sp>
    </p:spTree>
    <p:extLst>
      <p:ext uri="{BB962C8B-B14F-4D97-AF65-F5344CB8AC3E}">
        <p14:creationId xmlns:p14="http://schemas.microsoft.com/office/powerpoint/2010/main" val="3446301008"/>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a:xfrm>
            <a:off x="467544" y="476672"/>
            <a:ext cx="8229600" cy="1143000"/>
          </a:xfrm>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endParaRPr lang="nb-NO" dirty="0"/>
          </a:p>
        </p:txBody>
      </p:sp>
      <p:sp>
        <p:nvSpPr>
          <p:cNvPr id="5" name="Plassholder for bunntekst 4"/>
          <p:cNvSpPr>
            <a:spLocks noGrp="1"/>
          </p:cNvSpPr>
          <p:nvPr>
            <p:ph type="ftr" sz="quarter" idx="11"/>
          </p:nvPr>
        </p:nvSpPr>
        <p:spPr/>
        <p:txBody>
          <a:bodyPr/>
          <a:lstStyle/>
          <a:p>
            <a:r>
              <a:rPr lang="nb-NO" smtClean="0"/>
              <a:t>Ole Helge Haugen - Fylkesplansjef  -  Møre og Romsdal Fylkeskommune</a:t>
            </a:r>
            <a:endParaRPr lang="nb-NO" dirty="0"/>
          </a:p>
        </p:txBody>
      </p:sp>
      <p:sp>
        <p:nvSpPr>
          <p:cNvPr id="6" name="Plassholder for lysbildenummer 5"/>
          <p:cNvSpPr>
            <a:spLocks noGrp="1"/>
          </p:cNvSpPr>
          <p:nvPr>
            <p:ph type="sldNum" sz="quarter" idx="12"/>
          </p:nvPr>
        </p:nvSpPr>
        <p:spPr/>
        <p:txBody>
          <a:bodyPr/>
          <a:lstStyle/>
          <a:p>
            <a:fld id="{003FD3BE-9E74-427A-972E-BBFBDAFE3F61}" type="slidenum">
              <a:rPr lang="nb-NO" smtClean="0"/>
              <a:t>‹#›</a:t>
            </a:fld>
            <a:endParaRPr lang="nb-NO" dirty="0"/>
          </a:p>
        </p:txBody>
      </p:sp>
      <p:cxnSp>
        <p:nvCxnSpPr>
          <p:cNvPr id="7" name="Rett linje 6"/>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1462540"/>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467544" y="4365104"/>
            <a:ext cx="7772400" cy="1362075"/>
          </a:xfrm>
        </p:spPr>
        <p:txBody>
          <a:bodyPr anchor="t"/>
          <a:lstStyle>
            <a:lvl1pPr algn="l">
              <a:defRPr sz="4000" b="1" cap="all"/>
            </a:lvl1pPr>
          </a:lstStyle>
          <a:p>
            <a:r>
              <a:rPr lang="nb-NO" dirty="0" smtClean="0"/>
              <a:t>Klikk for å redigere tittelstil</a:t>
            </a:r>
            <a:endParaRPr lang="nb-NO" dirty="0"/>
          </a:p>
        </p:txBody>
      </p:sp>
      <p:sp>
        <p:nvSpPr>
          <p:cNvPr id="3" name="Plassholder for tekst 2"/>
          <p:cNvSpPr>
            <a:spLocks noGrp="1"/>
          </p:cNvSpPr>
          <p:nvPr>
            <p:ph type="body" idx="1"/>
          </p:nvPr>
        </p:nvSpPr>
        <p:spPr>
          <a:xfrm>
            <a:off x="467544" y="292494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smtClean="0"/>
              <a:t>Klikk for å redigere tekststiler i malen</a:t>
            </a:r>
          </a:p>
        </p:txBody>
      </p:sp>
      <p:sp>
        <p:nvSpPr>
          <p:cNvPr id="4" name="Plassholder for dato 3"/>
          <p:cNvSpPr>
            <a:spLocks noGrp="1"/>
          </p:cNvSpPr>
          <p:nvPr>
            <p:ph type="dt" sz="half" idx="10"/>
          </p:nvPr>
        </p:nvSpPr>
        <p:spPr/>
        <p:txBody>
          <a:bodyPr/>
          <a:lstStyle/>
          <a:p>
            <a:endParaRPr lang="nb-NO"/>
          </a:p>
        </p:txBody>
      </p:sp>
      <p:sp>
        <p:nvSpPr>
          <p:cNvPr id="5" name="Plassholder for bunntekst 4"/>
          <p:cNvSpPr>
            <a:spLocks noGrp="1"/>
          </p:cNvSpPr>
          <p:nvPr>
            <p:ph type="ftr" sz="quarter" idx="11"/>
          </p:nvPr>
        </p:nvSpPr>
        <p:spPr/>
        <p:txBody>
          <a:bodyPr/>
          <a:lstStyle/>
          <a:p>
            <a:r>
              <a:rPr lang="nb-NO" smtClean="0"/>
              <a:t>Ole Helge Haugen - Fylkesplansjef  -  Møre og Romsdal Fylkeskommune</a:t>
            </a:r>
            <a:endParaRPr lang="nb-NO"/>
          </a:p>
        </p:txBody>
      </p:sp>
      <p:sp>
        <p:nvSpPr>
          <p:cNvPr id="6" name="Plassholder for lysbildenummer 5"/>
          <p:cNvSpPr>
            <a:spLocks noGrp="1"/>
          </p:cNvSpPr>
          <p:nvPr>
            <p:ph type="sldNum" sz="quarter" idx="12"/>
          </p:nvPr>
        </p:nvSpPr>
        <p:spPr/>
        <p:txBody>
          <a:bodyPr/>
          <a:lstStyle/>
          <a:p>
            <a:fld id="{003FD3BE-9E74-427A-972E-BBFBDAFE3F61}" type="slidenum">
              <a:rPr lang="nb-NO" smtClean="0"/>
              <a:t>‹#›</a:t>
            </a:fld>
            <a:endParaRPr lang="nb-NO"/>
          </a:p>
        </p:txBody>
      </p:sp>
      <p:cxnSp>
        <p:nvCxnSpPr>
          <p:cNvPr id="7" name="Rett linje 6"/>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0340997"/>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endParaRPr lang="nb-NO"/>
          </a:p>
        </p:txBody>
      </p:sp>
      <p:sp>
        <p:nvSpPr>
          <p:cNvPr id="3" name="Plassholder for bunntekst 2"/>
          <p:cNvSpPr>
            <a:spLocks noGrp="1"/>
          </p:cNvSpPr>
          <p:nvPr>
            <p:ph type="ftr" sz="quarter" idx="11"/>
          </p:nvPr>
        </p:nvSpPr>
        <p:spPr/>
        <p:txBody>
          <a:bodyPr/>
          <a:lstStyle/>
          <a:p>
            <a:r>
              <a:rPr lang="nb-NO" smtClean="0"/>
              <a:t>Ole Helge Haugen - Fylkesplansjef  -  Møre og Romsdal Fylkeskommune</a:t>
            </a:r>
            <a:endParaRPr lang="nb-NO"/>
          </a:p>
        </p:txBody>
      </p:sp>
      <p:sp>
        <p:nvSpPr>
          <p:cNvPr id="4" name="Plassholder for lysbildenummer 3"/>
          <p:cNvSpPr>
            <a:spLocks noGrp="1"/>
          </p:cNvSpPr>
          <p:nvPr>
            <p:ph type="sldNum" sz="quarter" idx="12"/>
          </p:nvPr>
        </p:nvSpPr>
        <p:spPr/>
        <p:txBody>
          <a:bodyPr/>
          <a:lstStyle/>
          <a:p>
            <a:fld id="{003FD3BE-9E74-427A-972E-BBFBDAFE3F61}" type="slidenum">
              <a:rPr lang="nb-NO" smtClean="0"/>
              <a:t>‹#›</a:t>
            </a:fld>
            <a:endParaRPr lang="nb-NO"/>
          </a:p>
        </p:txBody>
      </p:sp>
      <p:cxnSp>
        <p:nvCxnSpPr>
          <p:cNvPr id="5" name="Rett linje 4"/>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6874103"/>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ilde">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endParaRPr lang="nb-NO"/>
          </a:p>
        </p:txBody>
      </p:sp>
      <p:sp>
        <p:nvSpPr>
          <p:cNvPr id="3" name="Plassholder for bunntekst 2"/>
          <p:cNvSpPr>
            <a:spLocks noGrp="1"/>
          </p:cNvSpPr>
          <p:nvPr>
            <p:ph type="ftr" sz="quarter" idx="11"/>
          </p:nvPr>
        </p:nvSpPr>
        <p:spPr/>
        <p:txBody>
          <a:bodyPr/>
          <a:lstStyle/>
          <a:p>
            <a:r>
              <a:rPr lang="nb-NO" smtClean="0"/>
              <a:t>Ole Helge Haugen - Fylkesplansjef  -  Møre og Romsdal Fylkeskommune</a:t>
            </a:r>
            <a:endParaRPr lang="nb-NO"/>
          </a:p>
        </p:txBody>
      </p:sp>
      <p:sp>
        <p:nvSpPr>
          <p:cNvPr id="4" name="Plassholder for lysbildenummer 3"/>
          <p:cNvSpPr>
            <a:spLocks noGrp="1"/>
          </p:cNvSpPr>
          <p:nvPr>
            <p:ph type="sldNum" sz="quarter" idx="12"/>
          </p:nvPr>
        </p:nvSpPr>
        <p:spPr/>
        <p:txBody>
          <a:bodyPr/>
          <a:lstStyle/>
          <a:p>
            <a:fld id="{003FD3BE-9E74-427A-972E-BBFBDAFE3F61}" type="slidenum">
              <a:rPr lang="nb-NO" smtClean="0"/>
              <a:t>‹#›</a:t>
            </a:fld>
            <a:endParaRPr lang="nb-NO"/>
          </a:p>
        </p:txBody>
      </p:sp>
      <p:sp>
        <p:nvSpPr>
          <p:cNvPr id="6" name="Plassholder for bilde 5"/>
          <p:cNvSpPr>
            <a:spLocks noGrp="1"/>
          </p:cNvSpPr>
          <p:nvPr>
            <p:ph type="pic" sz="quarter" idx="13"/>
          </p:nvPr>
        </p:nvSpPr>
        <p:spPr>
          <a:xfrm>
            <a:off x="467544" y="836712"/>
            <a:ext cx="8208912" cy="5256213"/>
          </a:xfrm>
        </p:spPr>
        <p:txBody>
          <a:bodyPr/>
          <a:lstStyle/>
          <a:p>
            <a:endParaRPr lang="nb-NO"/>
          </a:p>
        </p:txBody>
      </p:sp>
      <p:cxnSp>
        <p:nvCxnSpPr>
          <p:cNvPr id="7" name="Rett linje 6"/>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8620582"/>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nb-NO" smtClean="0"/>
              <a:t>Klikk for å redigere tittelstil</a:t>
            </a:r>
            <a:endParaRPr lang="nb-NO"/>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endParaRPr lang="nb-NO"/>
          </a:p>
        </p:txBody>
      </p:sp>
      <p:sp>
        <p:nvSpPr>
          <p:cNvPr id="6" name="Plassholder for bunntekst 5"/>
          <p:cNvSpPr>
            <a:spLocks noGrp="1"/>
          </p:cNvSpPr>
          <p:nvPr>
            <p:ph type="ftr" sz="quarter" idx="11"/>
          </p:nvPr>
        </p:nvSpPr>
        <p:spPr/>
        <p:txBody>
          <a:bodyPr/>
          <a:lstStyle/>
          <a:p>
            <a:r>
              <a:rPr lang="nb-NO" smtClean="0"/>
              <a:t>Ole Helge Haugen - Fylkesplansjef  -  Møre og Romsdal Fylkeskommune</a:t>
            </a:r>
            <a:endParaRPr lang="nb-NO"/>
          </a:p>
        </p:txBody>
      </p:sp>
      <p:sp>
        <p:nvSpPr>
          <p:cNvPr id="7" name="Plassholder for lysbildenummer 6"/>
          <p:cNvSpPr>
            <a:spLocks noGrp="1"/>
          </p:cNvSpPr>
          <p:nvPr>
            <p:ph type="sldNum" sz="quarter" idx="12"/>
          </p:nvPr>
        </p:nvSpPr>
        <p:spPr/>
        <p:txBody>
          <a:bodyPr/>
          <a:lstStyle/>
          <a:p>
            <a:fld id="{003FD3BE-9E74-427A-972E-BBFBDAFE3F61}" type="slidenum">
              <a:rPr lang="nb-NO" smtClean="0"/>
              <a:t>‹#›</a:t>
            </a:fld>
            <a:endParaRPr lang="nb-NO"/>
          </a:p>
        </p:txBody>
      </p:sp>
      <p:cxnSp>
        <p:nvCxnSpPr>
          <p:cNvPr id="8" name="Rett linje 7"/>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8928476"/>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tellysbilde">
    <p:spTree>
      <p:nvGrpSpPr>
        <p:cNvPr id="1" name=""/>
        <p:cNvGrpSpPr/>
        <p:nvPr/>
      </p:nvGrpSpPr>
      <p:grpSpPr>
        <a:xfrm>
          <a:off x="0" y="0"/>
          <a:ext cx="0" cy="0"/>
          <a:chOff x="0" y="0"/>
          <a:chExt cx="0" cy="0"/>
        </a:xfrm>
      </p:grpSpPr>
      <p:sp>
        <p:nvSpPr>
          <p:cNvPr id="19" name="Rektangel 18"/>
          <p:cNvSpPr/>
          <p:nvPr userDrawn="1"/>
        </p:nvSpPr>
        <p:spPr>
          <a:xfrm>
            <a:off x="-7906" y="3607200"/>
            <a:ext cx="9151906" cy="3264376"/>
          </a:xfrm>
          <a:prstGeom prst="rect">
            <a:avLst/>
          </a:prstGeom>
          <a:solidFill>
            <a:srgbClr val="73AF55">
              <a:alpha val="49804"/>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p>
        </p:txBody>
      </p:sp>
      <p:pic>
        <p:nvPicPr>
          <p:cNvPr id="17" name="Bilde 16"/>
          <p:cNvPicPr>
            <a:picLocks noChangeAspect="1"/>
          </p:cNvPicPr>
          <p:nvPr userDrawn="1"/>
        </p:nvPicPr>
        <p:blipFill rotWithShape="1">
          <a:blip r:embed="rId2" cstate="print">
            <a:extLst>
              <a:ext uri="{28A0092B-C50C-407E-A947-70E740481C1C}">
                <a14:useLocalDpi xmlns:a14="http://schemas.microsoft.com/office/drawing/2010/main" val="0"/>
              </a:ext>
            </a:extLst>
          </a:blip>
          <a:srcRect l="-128" t="20845" r="128" b="19619"/>
          <a:stretch/>
        </p:blipFill>
        <p:spPr>
          <a:xfrm>
            <a:off x="-7906" y="-6550"/>
            <a:ext cx="9122153" cy="3613750"/>
          </a:xfrm>
          <a:prstGeom prst="rect">
            <a:avLst/>
          </a:prstGeom>
        </p:spPr>
      </p:pic>
      <p:pic>
        <p:nvPicPr>
          <p:cNvPr id="11" name="Picture 2" descr="\\fil01\FldrRedir$\heghov\Desktop\Fargemønster.jp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79088" t="812" r="15103" b="24645"/>
          <a:stretch/>
        </p:blipFill>
        <p:spPr bwMode="auto">
          <a:xfrm>
            <a:off x="9029380" y="-3430"/>
            <a:ext cx="125506"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fil01\FldrRedir$\heghov\Desktop\Fargemønster.jp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79556" t="812" r="15102" b="24645"/>
          <a:stretch/>
        </p:blipFill>
        <p:spPr bwMode="auto">
          <a:xfrm>
            <a:off x="-7906" y="-3432"/>
            <a:ext cx="115410" cy="6858001"/>
          </a:xfrm>
          <a:prstGeom prst="rect">
            <a:avLst/>
          </a:prstGeom>
          <a:noFill/>
          <a:extLst>
            <a:ext uri="{909E8E84-426E-40DD-AFC4-6F175D3DCCD1}">
              <a14:hiddenFill xmlns:a14="http://schemas.microsoft.com/office/drawing/2010/main">
                <a:solidFill>
                  <a:srgbClr val="FFFFFF"/>
                </a:solidFill>
              </a14:hiddenFill>
            </a:ext>
          </a:extLst>
        </p:spPr>
      </p:pic>
      <p:sp>
        <p:nvSpPr>
          <p:cNvPr id="13" name="TekstSylinder 12"/>
          <p:cNvSpPr txBox="1"/>
          <p:nvPr userDrawn="1"/>
        </p:nvSpPr>
        <p:spPr>
          <a:xfrm>
            <a:off x="7359494" y="4287580"/>
            <a:ext cx="1296144" cy="230832"/>
          </a:xfrm>
          <a:prstGeom prst="rect">
            <a:avLst/>
          </a:prstGeom>
          <a:noFill/>
        </p:spPr>
        <p:txBody>
          <a:bodyPr wrap="square" rtlCol="0">
            <a:spAutoFit/>
          </a:bodyPr>
          <a:lstStyle/>
          <a:p>
            <a:r>
              <a:rPr lang="nb-NO" sz="900" dirty="0" smtClean="0">
                <a:solidFill>
                  <a:schemeClr val="tx1">
                    <a:lumMod val="95000"/>
                    <a:lumOff val="5000"/>
                  </a:schemeClr>
                </a:solidFill>
              </a:rPr>
              <a:t>-Ein tydeleg medspelar</a:t>
            </a:r>
            <a:endParaRPr lang="nb-NO" sz="900" dirty="0">
              <a:solidFill>
                <a:schemeClr val="tx1">
                  <a:lumMod val="95000"/>
                  <a:lumOff val="5000"/>
                </a:schemeClr>
              </a:solidFill>
            </a:endParaRPr>
          </a:p>
        </p:txBody>
      </p:sp>
      <p:pic>
        <p:nvPicPr>
          <p:cNvPr id="14" name="Bild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23528" y="3836673"/>
            <a:ext cx="2180853" cy="627821"/>
          </a:xfrm>
          <a:prstGeom prst="rect">
            <a:avLst/>
          </a:prstGeom>
        </p:spPr>
      </p:pic>
      <p:sp>
        <p:nvSpPr>
          <p:cNvPr id="16" name="Plassholder for tekst 15"/>
          <p:cNvSpPr>
            <a:spLocks noGrp="1"/>
          </p:cNvSpPr>
          <p:nvPr>
            <p:ph type="body" sz="quarter" idx="10"/>
          </p:nvPr>
        </p:nvSpPr>
        <p:spPr>
          <a:xfrm>
            <a:off x="683568" y="4723861"/>
            <a:ext cx="7848600" cy="649355"/>
          </a:xfrm>
        </p:spPr>
        <p:txBody>
          <a:bodyPr>
            <a:normAutofit/>
          </a:bodyPr>
          <a:lstStyle>
            <a:lvl1pPr marL="0" indent="0">
              <a:buNone/>
              <a:defRPr sz="3600"/>
            </a:lvl1pPr>
          </a:lstStyle>
          <a:p>
            <a:pPr lvl="0"/>
            <a:r>
              <a:rPr lang="nb-NO" dirty="0" smtClean="0"/>
              <a:t>Klikk for å redigere tekststiler i malen</a:t>
            </a:r>
          </a:p>
        </p:txBody>
      </p:sp>
      <p:sp>
        <p:nvSpPr>
          <p:cNvPr id="18" name="Plassholder for tekst 17"/>
          <p:cNvSpPr>
            <a:spLocks noGrp="1"/>
          </p:cNvSpPr>
          <p:nvPr>
            <p:ph type="body" sz="quarter" idx="11"/>
          </p:nvPr>
        </p:nvSpPr>
        <p:spPr>
          <a:xfrm>
            <a:off x="683568" y="5373216"/>
            <a:ext cx="6911975" cy="647700"/>
          </a:xfrm>
        </p:spPr>
        <p:txBody>
          <a:bodyPr>
            <a:normAutofit/>
          </a:bodyPr>
          <a:lstStyle>
            <a:lvl1pPr marL="0" indent="0">
              <a:buNone/>
              <a:defRPr sz="1600">
                <a:solidFill>
                  <a:schemeClr val="tx1">
                    <a:lumMod val="75000"/>
                    <a:lumOff val="25000"/>
                  </a:schemeClr>
                </a:solidFill>
              </a:defRPr>
            </a:lvl1pPr>
          </a:lstStyle>
          <a:p>
            <a:pPr lvl="0"/>
            <a:r>
              <a:rPr lang="nb-NO" dirty="0" smtClean="0"/>
              <a:t>Klikk for å redigere tekststiler i malen</a:t>
            </a:r>
          </a:p>
        </p:txBody>
      </p:sp>
    </p:spTree>
    <p:extLst>
      <p:ext uri="{BB962C8B-B14F-4D97-AF65-F5344CB8AC3E}">
        <p14:creationId xmlns:p14="http://schemas.microsoft.com/office/powerpoint/2010/main" val="1323882456"/>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a:xfrm>
            <a:off x="467544" y="476672"/>
            <a:ext cx="8229600" cy="1143000"/>
          </a:xfrm>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endParaRPr lang="nb-NO" dirty="0"/>
          </a:p>
        </p:txBody>
      </p:sp>
      <p:sp>
        <p:nvSpPr>
          <p:cNvPr id="5" name="Plassholder for bunntekst 4"/>
          <p:cNvSpPr>
            <a:spLocks noGrp="1"/>
          </p:cNvSpPr>
          <p:nvPr>
            <p:ph type="ftr" sz="quarter" idx="11"/>
          </p:nvPr>
        </p:nvSpPr>
        <p:spPr/>
        <p:txBody>
          <a:bodyPr/>
          <a:lstStyle/>
          <a:p>
            <a:r>
              <a:rPr lang="nb-NO" smtClean="0"/>
              <a:t>Ole Helge Haugen - Fylkesplansjef  -  Møre og Romsdal Fylkeskommune</a:t>
            </a:r>
            <a:endParaRPr lang="nb-NO" dirty="0"/>
          </a:p>
        </p:txBody>
      </p:sp>
      <p:sp>
        <p:nvSpPr>
          <p:cNvPr id="6" name="Plassholder for lysbildenummer 5"/>
          <p:cNvSpPr>
            <a:spLocks noGrp="1"/>
          </p:cNvSpPr>
          <p:nvPr>
            <p:ph type="sldNum" sz="quarter" idx="12"/>
          </p:nvPr>
        </p:nvSpPr>
        <p:spPr/>
        <p:txBody>
          <a:bodyPr/>
          <a:lstStyle/>
          <a:p>
            <a:fld id="{003FD3BE-9E74-427A-972E-BBFBDAFE3F61}" type="slidenum">
              <a:rPr lang="nb-NO" smtClean="0"/>
              <a:t>‹#›</a:t>
            </a:fld>
            <a:endParaRPr lang="nb-NO" dirty="0"/>
          </a:p>
        </p:txBody>
      </p:sp>
      <p:cxnSp>
        <p:nvCxnSpPr>
          <p:cNvPr id="7" name="Rett linje 6"/>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2036903"/>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467544" y="4365104"/>
            <a:ext cx="7772400" cy="1362075"/>
          </a:xfrm>
        </p:spPr>
        <p:txBody>
          <a:bodyPr anchor="t"/>
          <a:lstStyle>
            <a:lvl1pPr algn="l">
              <a:defRPr sz="4000" b="1" cap="all"/>
            </a:lvl1pPr>
          </a:lstStyle>
          <a:p>
            <a:r>
              <a:rPr lang="nb-NO" dirty="0" smtClean="0"/>
              <a:t>Klikk for å redigere tittelstil</a:t>
            </a:r>
            <a:endParaRPr lang="nb-NO" dirty="0"/>
          </a:p>
        </p:txBody>
      </p:sp>
      <p:sp>
        <p:nvSpPr>
          <p:cNvPr id="3" name="Plassholder for tekst 2"/>
          <p:cNvSpPr>
            <a:spLocks noGrp="1"/>
          </p:cNvSpPr>
          <p:nvPr>
            <p:ph type="body" idx="1"/>
          </p:nvPr>
        </p:nvSpPr>
        <p:spPr>
          <a:xfrm>
            <a:off x="467544" y="292494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smtClean="0"/>
              <a:t>Klikk for å redigere tekststiler i malen</a:t>
            </a:r>
          </a:p>
        </p:txBody>
      </p:sp>
      <p:sp>
        <p:nvSpPr>
          <p:cNvPr id="4" name="Plassholder for dato 3"/>
          <p:cNvSpPr>
            <a:spLocks noGrp="1"/>
          </p:cNvSpPr>
          <p:nvPr>
            <p:ph type="dt" sz="half" idx="10"/>
          </p:nvPr>
        </p:nvSpPr>
        <p:spPr/>
        <p:txBody>
          <a:bodyPr/>
          <a:lstStyle/>
          <a:p>
            <a:endParaRPr lang="nb-NO"/>
          </a:p>
        </p:txBody>
      </p:sp>
      <p:sp>
        <p:nvSpPr>
          <p:cNvPr id="5" name="Plassholder for bunntekst 4"/>
          <p:cNvSpPr>
            <a:spLocks noGrp="1"/>
          </p:cNvSpPr>
          <p:nvPr>
            <p:ph type="ftr" sz="quarter" idx="11"/>
          </p:nvPr>
        </p:nvSpPr>
        <p:spPr/>
        <p:txBody>
          <a:bodyPr/>
          <a:lstStyle/>
          <a:p>
            <a:r>
              <a:rPr lang="nb-NO" smtClean="0"/>
              <a:t>Ole Helge Haugen - Fylkesplansjef  -  Møre og Romsdal Fylkeskommune</a:t>
            </a:r>
            <a:endParaRPr lang="nb-NO"/>
          </a:p>
        </p:txBody>
      </p:sp>
      <p:sp>
        <p:nvSpPr>
          <p:cNvPr id="6" name="Plassholder for lysbildenummer 5"/>
          <p:cNvSpPr>
            <a:spLocks noGrp="1"/>
          </p:cNvSpPr>
          <p:nvPr>
            <p:ph type="sldNum" sz="quarter" idx="12"/>
          </p:nvPr>
        </p:nvSpPr>
        <p:spPr/>
        <p:txBody>
          <a:bodyPr/>
          <a:lstStyle/>
          <a:p>
            <a:fld id="{003FD3BE-9E74-427A-972E-BBFBDAFE3F61}" type="slidenum">
              <a:rPr lang="nb-NO" smtClean="0"/>
              <a:t>‹#›</a:t>
            </a:fld>
            <a:endParaRPr lang="nb-NO"/>
          </a:p>
        </p:txBody>
      </p:sp>
      <p:cxnSp>
        <p:nvCxnSpPr>
          <p:cNvPr id="7" name="Rett linje 6"/>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87795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467544" y="4365104"/>
            <a:ext cx="7772400" cy="1362075"/>
          </a:xfrm>
        </p:spPr>
        <p:txBody>
          <a:bodyPr anchor="t"/>
          <a:lstStyle>
            <a:lvl1pPr algn="l">
              <a:defRPr sz="4000" b="1" cap="all"/>
            </a:lvl1pPr>
          </a:lstStyle>
          <a:p>
            <a:r>
              <a:rPr lang="nb-NO" smtClean="0"/>
              <a:t>Klikk for å redigere tittelstil</a:t>
            </a:r>
            <a:endParaRPr lang="nb-NO" dirty="0"/>
          </a:p>
        </p:txBody>
      </p:sp>
      <p:sp>
        <p:nvSpPr>
          <p:cNvPr id="3" name="Plassholder for tekst 2"/>
          <p:cNvSpPr>
            <a:spLocks noGrp="1"/>
          </p:cNvSpPr>
          <p:nvPr>
            <p:ph type="body" idx="1"/>
          </p:nvPr>
        </p:nvSpPr>
        <p:spPr>
          <a:xfrm>
            <a:off x="467544" y="292494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smtClean="0"/>
              <a:t>Klikk for å redigere tekststiler i malen</a:t>
            </a:r>
          </a:p>
        </p:txBody>
      </p:sp>
      <p:sp>
        <p:nvSpPr>
          <p:cNvPr id="4" name="Plassholder for dato 3"/>
          <p:cNvSpPr>
            <a:spLocks noGrp="1"/>
          </p:cNvSpPr>
          <p:nvPr>
            <p:ph type="dt" sz="half" idx="10"/>
          </p:nvPr>
        </p:nvSpPr>
        <p:spPr/>
        <p:txBody>
          <a:bodyPr/>
          <a:lstStyle/>
          <a:p>
            <a:endParaRPr lang="nb-NO"/>
          </a:p>
        </p:txBody>
      </p:sp>
      <p:sp>
        <p:nvSpPr>
          <p:cNvPr id="5" name="Plassholder for bunntekst 4"/>
          <p:cNvSpPr>
            <a:spLocks noGrp="1"/>
          </p:cNvSpPr>
          <p:nvPr>
            <p:ph type="ftr" sz="quarter" idx="11"/>
          </p:nvPr>
        </p:nvSpPr>
        <p:spPr/>
        <p:txBody>
          <a:bodyPr/>
          <a:lstStyle/>
          <a:p>
            <a:r>
              <a:rPr lang="nb-NO" smtClean="0"/>
              <a:t>Ole Helge Haugen - Fylkesplansjef  -  Møre og Romsdal Fylkeskommune</a:t>
            </a:r>
            <a:endParaRPr lang="nb-NO"/>
          </a:p>
        </p:txBody>
      </p:sp>
      <p:sp>
        <p:nvSpPr>
          <p:cNvPr id="6" name="Plassholder for lysbildenummer 5"/>
          <p:cNvSpPr>
            <a:spLocks noGrp="1"/>
          </p:cNvSpPr>
          <p:nvPr>
            <p:ph type="sldNum" sz="quarter" idx="12"/>
          </p:nvPr>
        </p:nvSpPr>
        <p:spPr/>
        <p:txBody>
          <a:bodyPr/>
          <a:lstStyle/>
          <a:p>
            <a:fld id="{003FD3BE-9E74-427A-972E-BBFBDAFE3F61}" type="slidenum">
              <a:rPr lang="nb-NO" smtClean="0"/>
              <a:t>‹#›</a:t>
            </a:fld>
            <a:endParaRPr lang="nb-NO"/>
          </a:p>
        </p:txBody>
      </p:sp>
      <p:cxnSp>
        <p:nvCxnSpPr>
          <p:cNvPr id="7" name="Rett linje 6"/>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9125903"/>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endParaRPr lang="nb-NO"/>
          </a:p>
        </p:txBody>
      </p:sp>
      <p:sp>
        <p:nvSpPr>
          <p:cNvPr id="3" name="Plassholder for bunntekst 2"/>
          <p:cNvSpPr>
            <a:spLocks noGrp="1"/>
          </p:cNvSpPr>
          <p:nvPr>
            <p:ph type="ftr" sz="quarter" idx="11"/>
          </p:nvPr>
        </p:nvSpPr>
        <p:spPr/>
        <p:txBody>
          <a:bodyPr/>
          <a:lstStyle/>
          <a:p>
            <a:r>
              <a:rPr lang="nb-NO" smtClean="0"/>
              <a:t>Ole Helge Haugen - Fylkesplansjef  -  Møre og Romsdal Fylkeskommune</a:t>
            </a:r>
            <a:endParaRPr lang="nb-NO"/>
          </a:p>
        </p:txBody>
      </p:sp>
      <p:sp>
        <p:nvSpPr>
          <p:cNvPr id="4" name="Plassholder for lysbildenummer 3"/>
          <p:cNvSpPr>
            <a:spLocks noGrp="1"/>
          </p:cNvSpPr>
          <p:nvPr>
            <p:ph type="sldNum" sz="quarter" idx="12"/>
          </p:nvPr>
        </p:nvSpPr>
        <p:spPr/>
        <p:txBody>
          <a:bodyPr/>
          <a:lstStyle/>
          <a:p>
            <a:fld id="{003FD3BE-9E74-427A-972E-BBFBDAFE3F61}" type="slidenum">
              <a:rPr lang="nb-NO" smtClean="0"/>
              <a:t>‹#›</a:t>
            </a:fld>
            <a:endParaRPr lang="nb-NO"/>
          </a:p>
        </p:txBody>
      </p:sp>
      <p:cxnSp>
        <p:nvCxnSpPr>
          <p:cNvPr id="5" name="Rett linje 4"/>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7027321"/>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ilde">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endParaRPr lang="nb-NO"/>
          </a:p>
        </p:txBody>
      </p:sp>
      <p:sp>
        <p:nvSpPr>
          <p:cNvPr id="3" name="Plassholder for bunntekst 2"/>
          <p:cNvSpPr>
            <a:spLocks noGrp="1"/>
          </p:cNvSpPr>
          <p:nvPr>
            <p:ph type="ftr" sz="quarter" idx="11"/>
          </p:nvPr>
        </p:nvSpPr>
        <p:spPr/>
        <p:txBody>
          <a:bodyPr/>
          <a:lstStyle/>
          <a:p>
            <a:r>
              <a:rPr lang="nb-NO" smtClean="0"/>
              <a:t>Ole Helge Haugen - Fylkesplansjef  -  Møre og Romsdal Fylkeskommune</a:t>
            </a:r>
            <a:endParaRPr lang="nb-NO"/>
          </a:p>
        </p:txBody>
      </p:sp>
      <p:sp>
        <p:nvSpPr>
          <p:cNvPr id="4" name="Plassholder for lysbildenummer 3"/>
          <p:cNvSpPr>
            <a:spLocks noGrp="1"/>
          </p:cNvSpPr>
          <p:nvPr>
            <p:ph type="sldNum" sz="quarter" idx="12"/>
          </p:nvPr>
        </p:nvSpPr>
        <p:spPr/>
        <p:txBody>
          <a:bodyPr/>
          <a:lstStyle/>
          <a:p>
            <a:fld id="{003FD3BE-9E74-427A-972E-BBFBDAFE3F61}" type="slidenum">
              <a:rPr lang="nb-NO" smtClean="0"/>
              <a:t>‹#›</a:t>
            </a:fld>
            <a:endParaRPr lang="nb-NO"/>
          </a:p>
        </p:txBody>
      </p:sp>
      <p:sp>
        <p:nvSpPr>
          <p:cNvPr id="6" name="Plassholder for bilde 5"/>
          <p:cNvSpPr>
            <a:spLocks noGrp="1"/>
          </p:cNvSpPr>
          <p:nvPr>
            <p:ph type="pic" sz="quarter" idx="13"/>
          </p:nvPr>
        </p:nvSpPr>
        <p:spPr>
          <a:xfrm>
            <a:off x="467544" y="836712"/>
            <a:ext cx="8208912" cy="5256213"/>
          </a:xfrm>
        </p:spPr>
        <p:txBody>
          <a:bodyPr/>
          <a:lstStyle/>
          <a:p>
            <a:endParaRPr lang="nb-NO"/>
          </a:p>
        </p:txBody>
      </p:sp>
      <p:cxnSp>
        <p:nvCxnSpPr>
          <p:cNvPr id="7" name="Rett linje 6"/>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492670"/>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nb-NO" smtClean="0"/>
              <a:t>Klikk for å redigere tittelstil</a:t>
            </a:r>
            <a:endParaRPr lang="nb-NO"/>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endParaRPr lang="nb-NO"/>
          </a:p>
        </p:txBody>
      </p:sp>
      <p:sp>
        <p:nvSpPr>
          <p:cNvPr id="6" name="Plassholder for bunntekst 5"/>
          <p:cNvSpPr>
            <a:spLocks noGrp="1"/>
          </p:cNvSpPr>
          <p:nvPr>
            <p:ph type="ftr" sz="quarter" idx="11"/>
          </p:nvPr>
        </p:nvSpPr>
        <p:spPr/>
        <p:txBody>
          <a:bodyPr/>
          <a:lstStyle/>
          <a:p>
            <a:r>
              <a:rPr lang="nb-NO" smtClean="0"/>
              <a:t>Ole Helge Haugen - Fylkesplansjef  -  Møre og Romsdal Fylkeskommune</a:t>
            </a:r>
            <a:endParaRPr lang="nb-NO"/>
          </a:p>
        </p:txBody>
      </p:sp>
      <p:sp>
        <p:nvSpPr>
          <p:cNvPr id="7" name="Plassholder for lysbildenummer 6"/>
          <p:cNvSpPr>
            <a:spLocks noGrp="1"/>
          </p:cNvSpPr>
          <p:nvPr>
            <p:ph type="sldNum" sz="quarter" idx="12"/>
          </p:nvPr>
        </p:nvSpPr>
        <p:spPr/>
        <p:txBody>
          <a:bodyPr/>
          <a:lstStyle/>
          <a:p>
            <a:fld id="{003FD3BE-9E74-427A-972E-BBFBDAFE3F61}" type="slidenum">
              <a:rPr lang="nb-NO" smtClean="0"/>
              <a:t>‹#›</a:t>
            </a:fld>
            <a:endParaRPr lang="nb-NO"/>
          </a:p>
        </p:txBody>
      </p:sp>
      <p:cxnSp>
        <p:nvCxnSpPr>
          <p:cNvPr id="8" name="Rett linje 7"/>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5803215"/>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tellysbilde">
    <p:spTree>
      <p:nvGrpSpPr>
        <p:cNvPr id="1" name=""/>
        <p:cNvGrpSpPr/>
        <p:nvPr/>
      </p:nvGrpSpPr>
      <p:grpSpPr>
        <a:xfrm>
          <a:off x="0" y="0"/>
          <a:ext cx="0" cy="0"/>
          <a:chOff x="0" y="0"/>
          <a:chExt cx="0" cy="0"/>
        </a:xfrm>
      </p:grpSpPr>
      <p:pic>
        <p:nvPicPr>
          <p:cNvPr id="15" name="Bilde 14"/>
          <p:cNvPicPr>
            <a:picLocks noChangeAspect="1"/>
          </p:cNvPicPr>
          <p:nvPr userDrawn="1"/>
        </p:nvPicPr>
        <p:blipFill rotWithShape="1">
          <a:blip r:embed="rId2" cstate="print">
            <a:extLst>
              <a:ext uri="{28A0092B-C50C-407E-A947-70E740481C1C}">
                <a14:useLocalDpi xmlns:a14="http://schemas.microsoft.com/office/drawing/2010/main" val="0"/>
              </a:ext>
            </a:extLst>
          </a:blip>
          <a:srcRect l="-128" t="20845" r="128" b="19619"/>
          <a:stretch/>
        </p:blipFill>
        <p:spPr>
          <a:xfrm>
            <a:off x="-7906" y="-6550"/>
            <a:ext cx="9122153" cy="3613750"/>
          </a:xfrm>
          <a:prstGeom prst="rect">
            <a:avLst/>
          </a:prstGeom>
        </p:spPr>
      </p:pic>
      <p:pic>
        <p:nvPicPr>
          <p:cNvPr id="11" name="Picture 2" descr="\\fil01\FldrRedir$\heghov\Desktop\Fargemønster.jp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79088" t="812" r="15103" b="24645"/>
          <a:stretch/>
        </p:blipFill>
        <p:spPr bwMode="auto">
          <a:xfrm>
            <a:off x="9029380" y="-3430"/>
            <a:ext cx="125506"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fil01\FldrRedir$\heghov\Desktop\Fargemønster.jp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79556" t="812" r="15102" b="24645"/>
          <a:stretch/>
        </p:blipFill>
        <p:spPr bwMode="auto">
          <a:xfrm>
            <a:off x="-7906" y="-3432"/>
            <a:ext cx="115410" cy="6858001"/>
          </a:xfrm>
          <a:prstGeom prst="rect">
            <a:avLst/>
          </a:prstGeom>
          <a:noFill/>
          <a:extLst>
            <a:ext uri="{909E8E84-426E-40DD-AFC4-6F175D3DCCD1}">
              <a14:hiddenFill xmlns:a14="http://schemas.microsoft.com/office/drawing/2010/main">
                <a:solidFill>
                  <a:srgbClr val="FFFFFF"/>
                </a:solidFill>
              </a14:hiddenFill>
            </a:ext>
          </a:extLst>
        </p:spPr>
      </p:pic>
      <p:sp>
        <p:nvSpPr>
          <p:cNvPr id="13" name="TekstSylinder 12"/>
          <p:cNvSpPr txBox="1"/>
          <p:nvPr userDrawn="1"/>
        </p:nvSpPr>
        <p:spPr>
          <a:xfrm>
            <a:off x="7359494" y="4287580"/>
            <a:ext cx="1296144" cy="230832"/>
          </a:xfrm>
          <a:prstGeom prst="rect">
            <a:avLst/>
          </a:prstGeom>
          <a:noFill/>
        </p:spPr>
        <p:txBody>
          <a:bodyPr wrap="square" rtlCol="0">
            <a:spAutoFit/>
          </a:bodyPr>
          <a:lstStyle/>
          <a:p>
            <a:r>
              <a:rPr lang="nb-NO" sz="900" dirty="0" smtClean="0">
                <a:solidFill>
                  <a:schemeClr val="tx1">
                    <a:lumMod val="95000"/>
                    <a:lumOff val="5000"/>
                  </a:schemeClr>
                </a:solidFill>
              </a:rPr>
              <a:t>-Ein tydeleg medspelar</a:t>
            </a:r>
            <a:endParaRPr lang="nb-NO" sz="900" dirty="0">
              <a:solidFill>
                <a:schemeClr val="tx1">
                  <a:lumMod val="95000"/>
                  <a:lumOff val="5000"/>
                </a:schemeClr>
              </a:solidFill>
            </a:endParaRPr>
          </a:p>
        </p:txBody>
      </p:sp>
      <p:pic>
        <p:nvPicPr>
          <p:cNvPr id="14" name="Bild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23528" y="3836673"/>
            <a:ext cx="2180853" cy="627821"/>
          </a:xfrm>
          <a:prstGeom prst="rect">
            <a:avLst/>
          </a:prstGeom>
        </p:spPr>
      </p:pic>
      <p:sp>
        <p:nvSpPr>
          <p:cNvPr id="16" name="Plassholder for tekst 15"/>
          <p:cNvSpPr>
            <a:spLocks noGrp="1"/>
          </p:cNvSpPr>
          <p:nvPr>
            <p:ph type="body" sz="quarter" idx="10"/>
          </p:nvPr>
        </p:nvSpPr>
        <p:spPr>
          <a:xfrm>
            <a:off x="683568" y="4723861"/>
            <a:ext cx="7848600" cy="649355"/>
          </a:xfrm>
        </p:spPr>
        <p:txBody>
          <a:bodyPr>
            <a:normAutofit/>
          </a:bodyPr>
          <a:lstStyle>
            <a:lvl1pPr marL="0" indent="0">
              <a:buNone/>
              <a:defRPr sz="3600"/>
            </a:lvl1pPr>
          </a:lstStyle>
          <a:p>
            <a:pPr lvl="0"/>
            <a:r>
              <a:rPr lang="nb-NO" dirty="0" smtClean="0"/>
              <a:t>Klikk for å redigere tekststiler i malen</a:t>
            </a:r>
          </a:p>
        </p:txBody>
      </p:sp>
      <p:sp>
        <p:nvSpPr>
          <p:cNvPr id="18" name="Plassholder for tekst 17"/>
          <p:cNvSpPr>
            <a:spLocks noGrp="1"/>
          </p:cNvSpPr>
          <p:nvPr>
            <p:ph type="body" sz="quarter" idx="11"/>
          </p:nvPr>
        </p:nvSpPr>
        <p:spPr>
          <a:xfrm>
            <a:off x="683568" y="5373216"/>
            <a:ext cx="6911975" cy="647700"/>
          </a:xfrm>
        </p:spPr>
        <p:txBody>
          <a:bodyPr>
            <a:normAutofit/>
          </a:bodyPr>
          <a:lstStyle>
            <a:lvl1pPr marL="0" indent="0">
              <a:buNone/>
              <a:defRPr sz="1600">
                <a:solidFill>
                  <a:schemeClr val="tx1">
                    <a:lumMod val="75000"/>
                    <a:lumOff val="25000"/>
                  </a:schemeClr>
                </a:solidFill>
              </a:defRPr>
            </a:lvl1pPr>
          </a:lstStyle>
          <a:p>
            <a:pPr lvl="0"/>
            <a:r>
              <a:rPr lang="nb-NO" dirty="0" smtClean="0"/>
              <a:t>Klikk for å redigere tekststiler i malen</a:t>
            </a:r>
          </a:p>
        </p:txBody>
      </p:sp>
    </p:spTree>
    <p:extLst>
      <p:ext uri="{BB962C8B-B14F-4D97-AF65-F5344CB8AC3E}">
        <p14:creationId xmlns:p14="http://schemas.microsoft.com/office/powerpoint/2010/main" val="3576799022"/>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a:xfrm>
            <a:off x="467544" y="476672"/>
            <a:ext cx="8229600" cy="1143000"/>
          </a:xfrm>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endParaRPr lang="nb-NO" dirty="0"/>
          </a:p>
        </p:txBody>
      </p:sp>
      <p:sp>
        <p:nvSpPr>
          <p:cNvPr id="5" name="Plassholder for bunntekst 4"/>
          <p:cNvSpPr>
            <a:spLocks noGrp="1"/>
          </p:cNvSpPr>
          <p:nvPr>
            <p:ph type="ftr" sz="quarter" idx="11"/>
          </p:nvPr>
        </p:nvSpPr>
        <p:spPr/>
        <p:txBody>
          <a:bodyPr/>
          <a:lstStyle/>
          <a:p>
            <a:r>
              <a:rPr lang="nb-NO" smtClean="0"/>
              <a:t>Ole Helge Haugen - Fylkesplansjef  -  Møre og Romsdal Fylkeskommune</a:t>
            </a:r>
            <a:endParaRPr lang="nb-NO" dirty="0"/>
          </a:p>
        </p:txBody>
      </p:sp>
      <p:sp>
        <p:nvSpPr>
          <p:cNvPr id="6" name="Plassholder for lysbildenummer 5"/>
          <p:cNvSpPr>
            <a:spLocks noGrp="1"/>
          </p:cNvSpPr>
          <p:nvPr>
            <p:ph type="sldNum" sz="quarter" idx="12"/>
          </p:nvPr>
        </p:nvSpPr>
        <p:spPr/>
        <p:txBody>
          <a:bodyPr/>
          <a:lstStyle/>
          <a:p>
            <a:fld id="{003FD3BE-9E74-427A-972E-BBFBDAFE3F61}" type="slidenum">
              <a:rPr lang="nb-NO" smtClean="0"/>
              <a:t>‹#›</a:t>
            </a:fld>
            <a:endParaRPr lang="nb-NO" dirty="0"/>
          </a:p>
        </p:txBody>
      </p:sp>
      <p:cxnSp>
        <p:nvCxnSpPr>
          <p:cNvPr id="7" name="Rett linje 6"/>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2035594"/>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467544" y="4365104"/>
            <a:ext cx="7772400" cy="1362075"/>
          </a:xfrm>
        </p:spPr>
        <p:txBody>
          <a:bodyPr anchor="t"/>
          <a:lstStyle>
            <a:lvl1pPr algn="l">
              <a:defRPr sz="4000" b="1" cap="all"/>
            </a:lvl1pPr>
          </a:lstStyle>
          <a:p>
            <a:r>
              <a:rPr lang="nb-NO" dirty="0" smtClean="0"/>
              <a:t>Klikk for å redigere tittelstil</a:t>
            </a:r>
            <a:endParaRPr lang="nb-NO" dirty="0"/>
          </a:p>
        </p:txBody>
      </p:sp>
      <p:sp>
        <p:nvSpPr>
          <p:cNvPr id="3" name="Plassholder for tekst 2"/>
          <p:cNvSpPr>
            <a:spLocks noGrp="1"/>
          </p:cNvSpPr>
          <p:nvPr>
            <p:ph type="body" idx="1"/>
          </p:nvPr>
        </p:nvSpPr>
        <p:spPr>
          <a:xfrm>
            <a:off x="467544" y="292494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smtClean="0"/>
              <a:t>Klikk for å redigere tekststiler i malen</a:t>
            </a:r>
          </a:p>
        </p:txBody>
      </p:sp>
      <p:sp>
        <p:nvSpPr>
          <p:cNvPr id="4" name="Plassholder for dato 3"/>
          <p:cNvSpPr>
            <a:spLocks noGrp="1"/>
          </p:cNvSpPr>
          <p:nvPr>
            <p:ph type="dt" sz="half" idx="10"/>
          </p:nvPr>
        </p:nvSpPr>
        <p:spPr/>
        <p:txBody>
          <a:bodyPr/>
          <a:lstStyle/>
          <a:p>
            <a:endParaRPr lang="nb-NO"/>
          </a:p>
        </p:txBody>
      </p:sp>
      <p:sp>
        <p:nvSpPr>
          <p:cNvPr id="5" name="Plassholder for bunntekst 4"/>
          <p:cNvSpPr>
            <a:spLocks noGrp="1"/>
          </p:cNvSpPr>
          <p:nvPr>
            <p:ph type="ftr" sz="quarter" idx="11"/>
          </p:nvPr>
        </p:nvSpPr>
        <p:spPr/>
        <p:txBody>
          <a:bodyPr/>
          <a:lstStyle/>
          <a:p>
            <a:r>
              <a:rPr lang="nb-NO" smtClean="0"/>
              <a:t>Ole Helge Haugen - Fylkesplansjef  -  Møre og Romsdal Fylkeskommune</a:t>
            </a:r>
            <a:endParaRPr lang="nb-NO"/>
          </a:p>
        </p:txBody>
      </p:sp>
      <p:sp>
        <p:nvSpPr>
          <p:cNvPr id="6" name="Plassholder for lysbildenummer 5"/>
          <p:cNvSpPr>
            <a:spLocks noGrp="1"/>
          </p:cNvSpPr>
          <p:nvPr>
            <p:ph type="sldNum" sz="quarter" idx="12"/>
          </p:nvPr>
        </p:nvSpPr>
        <p:spPr/>
        <p:txBody>
          <a:bodyPr/>
          <a:lstStyle/>
          <a:p>
            <a:fld id="{003FD3BE-9E74-427A-972E-BBFBDAFE3F61}" type="slidenum">
              <a:rPr lang="nb-NO" smtClean="0"/>
              <a:t>‹#›</a:t>
            </a:fld>
            <a:endParaRPr lang="nb-NO"/>
          </a:p>
        </p:txBody>
      </p:sp>
      <p:cxnSp>
        <p:nvCxnSpPr>
          <p:cNvPr id="7" name="Rett linje 6"/>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2430043"/>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endParaRPr lang="nb-NO"/>
          </a:p>
        </p:txBody>
      </p:sp>
      <p:sp>
        <p:nvSpPr>
          <p:cNvPr id="3" name="Plassholder for bunntekst 2"/>
          <p:cNvSpPr>
            <a:spLocks noGrp="1"/>
          </p:cNvSpPr>
          <p:nvPr>
            <p:ph type="ftr" sz="quarter" idx="11"/>
          </p:nvPr>
        </p:nvSpPr>
        <p:spPr/>
        <p:txBody>
          <a:bodyPr/>
          <a:lstStyle/>
          <a:p>
            <a:r>
              <a:rPr lang="nb-NO" smtClean="0"/>
              <a:t>Ole Helge Haugen - Fylkesplansjef  -  Møre og Romsdal Fylkeskommune</a:t>
            </a:r>
            <a:endParaRPr lang="nb-NO"/>
          </a:p>
        </p:txBody>
      </p:sp>
      <p:sp>
        <p:nvSpPr>
          <p:cNvPr id="4" name="Plassholder for lysbildenummer 3"/>
          <p:cNvSpPr>
            <a:spLocks noGrp="1"/>
          </p:cNvSpPr>
          <p:nvPr>
            <p:ph type="sldNum" sz="quarter" idx="12"/>
          </p:nvPr>
        </p:nvSpPr>
        <p:spPr/>
        <p:txBody>
          <a:bodyPr/>
          <a:lstStyle/>
          <a:p>
            <a:fld id="{003FD3BE-9E74-427A-972E-BBFBDAFE3F61}" type="slidenum">
              <a:rPr lang="nb-NO" smtClean="0"/>
              <a:t>‹#›</a:t>
            </a:fld>
            <a:endParaRPr lang="nb-NO"/>
          </a:p>
        </p:txBody>
      </p:sp>
      <p:cxnSp>
        <p:nvCxnSpPr>
          <p:cNvPr id="5" name="Rett linje 4"/>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5368639"/>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ilde">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endParaRPr lang="nb-NO"/>
          </a:p>
        </p:txBody>
      </p:sp>
      <p:sp>
        <p:nvSpPr>
          <p:cNvPr id="3" name="Plassholder for bunntekst 2"/>
          <p:cNvSpPr>
            <a:spLocks noGrp="1"/>
          </p:cNvSpPr>
          <p:nvPr>
            <p:ph type="ftr" sz="quarter" idx="11"/>
          </p:nvPr>
        </p:nvSpPr>
        <p:spPr/>
        <p:txBody>
          <a:bodyPr/>
          <a:lstStyle/>
          <a:p>
            <a:r>
              <a:rPr lang="nb-NO" smtClean="0"/>
              <a:t>Ole Helge Haugen - Fylkesplansjef  -  Møre og Romsdal Fylkeskommune</a:t>
            </a:r>
            <a:endParaRPr lang="nb-NO"/>
          </a:p>
        </p:txBody>
      </p:sp>
      <p:sp>
        <p:nvSpPr>
          <p:cNvPr id="4" name="Plassholder for lysbildenummer 3"/>
          <p:cNvSpPr>
            <a:spLocks noGrp="1"/>
          </p:cNvSpPr>
          <p:nvPr>
            <p:ph type="sldNum" sz="quarter" idx="12"/>
          </p:nvPr>
        </p:nvSpPr>
        <p:spPr/>
        <p:txBody>
          <a:bodyPr/>
          <a:lstStyle/>
          <a:p>
            <a:fld id="{003FD3BE-9E74-427A-972E-BBFBDAFE3F61}" type="slidenum">
              <a:rPr lang="nb-NO" smtClean="0"/>
              <a:t>‹#›</a:t>
            </a:fld>
            <a:endParaRPr lang="nb-NO"/>
          </a:p>
        </p:txBody>
      </p:sp>
      <p:sp>
        <p:nvSpPr>
          <p:cNvPr id="6" name="Plassholder for bilde 5"/>
          <p:cNvSpPr>
            <a:spLocks noGrp="1"/>
          </p:cNvSpPr>
          <p:nvPr>
            <p:ph type="pic" sz="quarter" idx="13"/>
          </p:nvPr>
        </p:nvSpPr>
        <p:spPr>
          <a:xfrm>
            <a:off x="467544" y="836712"/>
            <a:ext cx="8208912" cy="5256213"/>
          </a:xfrm>
        </p:spPr>
        <p:txBody>
          <a:bodyPr/>
          <a:lstStyle/>
          <a:p>
            <a:endParaRPr lang="nb-NO"/>
          </a:p>
        </p:txBody>
      </p:sp>
      <p:cxnSp>
        <p:nvCxnSpPr>
          <p:cNvPr id="7" name="Rett linje 6"/>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6751266"/>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nb-NO" smtClean="0"/>
              <a:t>Klikk for å redigere tittelstil</a:t>
            </a:r>
            <a:endParaRPr lang="nb-NO"/>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endParaRPr lang="nb-NO"/>
          </a:p>
        </p:txBody>
      </p:sp>
      <p:sp>
        <p:nvSpPr>
          <p:cNvPr id="6" name="Plassholder for bunntekst 5"/>
          <p:cNvSpPr>
            <a:spLocks noGrp="1"/>
          </p:cNvSpPr>
          <p:nvPr>
            <p:ph type="ftr" sz="quarter" idx="11"/>
          </p:nvPr>
        </p:nvSpPr>
        <p:spPr/>
        <p:txBody>
          <a:bodyPr/>
          <a:lstStyle/>
          <a:p>
            <a:r>
              <a:rPr lang="nb-NO" smtClean="0"/>
              <a:t>Ole Helge Haugen - Fylkesplansjef  -  Møre og Romsdal Fylkeskommune</a:t>
            </a:r>
            <a:endParaRPr lang="nb-NO"/>
          </a:p>
        </p:txBody>
      </p:sp>
      <p:sp>
        <p:nvSpPr>
          <p:cNvPr id="7" name="Plassholder for lysbildenummer 6"/>
          <p:cNvSpPr>
            <a:spLocks noGrp="1"/>
          </p:cNvSpPr>
          <p:nvPr>
            <p:ph type="sldNum" sz="quarter" idx="12"/>
          </p:nvPr>
        </p:nvSpPr>
        <p:spPr/>
        <p:txBody>
          <a:bodyPr/>
          <a:lstStyle/>
          <a:p>
            <a:fld id="{003FD3BE-9E74-427A-972E-BBFBDAFE3F61}" type="slidenum">
              <a:rPr lang="nb-NO" smtClean="0"/>
              <a:t>‹#›</a:t>
            </a:fld>
            <a:endParaRPr lang="nb-NO"/>
          </a:p>
        </p:txBody>
      </p:sp>
      <p:cxnSp>
        <p:nvCxnSpPr>
          <p:cNvPr id="8" name="Rett linje 7"/>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6756774"/>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tellysbilde">
    <p:spTree>
      <p:nvGrpSpPr>
        <p:cNvPr id="1" name=""/>
        <p:cNvGrpSpPr/>
        <p:nvPr/>
      </p:nvGrpSpPr>
      <p:grpSpPr>
        <a:xfrm>
          <a:off x="0" y="0"/>
          <a:ext cx="0" cy="0"/>
          <a:chOff x="0" y="0"/>
          <a:chExt cx="0" cy="0"/>
        </a:xfrm>
      </p:grpSpPr>
      <p:pic>
        <p:nvPicPr>
          <p:cNvPr id="2" name="Bilde 1"/>
          <p:cNvPicPr>
            <a:picLocks noChangeAspect="1"/>
          </p:cNvPicPr>
          <p:nvPr userDrawn="1"/>
        </p:nvPicPr>
        <p:blipFill rotWithShape="1">
          <a:blip r:embed="rId2">
            <a:extLst>
              <a:ext uri="{28A0092B-C50C-407E-A947-70E740481C1C}">
                <a14:useLocalDpi xmlns:a14="http://schemas.microsoft.com/office/drawing/2010/main" val="0"/>
              </a:ext>
            </a:extLst>
          </a:blip>
          <a:srcRect l="302" t="30505" r="-302" b="8909"/>
          <a:stretch/>
        </p:blipFill>
        <p:spPr>
          <a:xfrm>
            <a:off x="107504" y="-3432"/>
            <a:ext cx="8965466" cy="3615593"/>
          </a:xfrm>
          <a:prstGeom prst="rect">
            <a:avLst/>
          </a:prstGeom>
        </p:spPr>
      </p:pic>
      <p:sp>
        <p:nvSpPr>
          <p:cNvPr id="17" name="Rektangel 16"/>
          <p:cNvSpPr/>
          <p:nvPr userDrawn="1"/>
        </p:nvSpPr>
        <p:spPr>
          <a:xfrm>
            <a:off x="-7906" y="3607200"/>
            <a:ext cx="9151906" cy="3264376"/>
          </a:xfrm>
          <a:prstGeom prst="rect">
            <a:avLst/>
          </a:prstGeom>
          <a:solidFill>
            <a:srgbClr val="756E52">
              <a:alpha val="49804"/>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p>
        </p:txBody>
      </p:sp>
      <p:pic>
        <p:nvPicPr>
          <p:cNvPr id="11" name="Picture 2" descr="\\fil01\FldrRedir$\heghov\Desktop\Fargemønster.jp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79088" t="812" r="15103" b="24645"/>
          <a:stretch/>
        </p:blipFill>
        <p:spPr bwMode="auto">
          <a:xfrm>
            <a:off x="9029380" y="-3430"/>
            <a:ext cx="125506"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fil01\FldrRedir$\heghov\Desktop\Fargemønster.jp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79556" t="812" r="15102" b="24645"/>
          <a:stretch/>
        </p:blipFill>
        <p:spPr bwMode="auto">
          <a:xfrm>
            <a:off x="-7906" y="-3432"/>
            <a:ext cx="115410" cy="6858001"/>
          </a:xfrm>
          <a:prstGeom prst="rect">
            <a:avLst/>
          </a:prstGeom>
          <a:noFill/>
          <a:extLst>
            <a:ext uri="{909E8E84-426E-40DD-AFC4-6F175D3DCCD1}">
              <a14:hiddenFill xmlns:a14="http://schemas.microsoft.com/office/drawing/2010/main">
                <a:solidFill>
                  <a:srgbClr val="FFFFFF"/>
                </a:solidFill>
              </a14:hiddenFill>
            </a:ext>
          </a:extLst>
        </p:spPr>
      </p:pic>
      <p:sp>
        <p:nvSpPr>
          <p:cNvPr id="13" name="TekstSylinder 12"/>
          <p:cNvSpPr txBox="1"/>
          <p:nvPr userDrawn="1"/>
        </p:nvSpPr>
        <p:spPr>
          <a:xfrm>
            <a:off x="7359494" y="4287580"/>
            <a:ext cx="1296144" cy="230832"/>
          </a:xfrm>
          <a:prstGeom prst="rect">
            <a:avLst/>
          </a:prstGeom>
          <a:noFill/>
        </p:spPr>
        <p:txBody>
          <a:bodyPr wrap="square" rtlCol="0">
            <a:spAutoFit/>
          </a:bodyPr>
          <a:lstStyle/>
          <a:p>
            <a:r>
              <a:rPr lang="nb-NO" sz="900" dirty="0" smtClean="0">
                <a:solidFill>
                  <a:schemeClr val="tx1">
                    <a:lumMod val="95000"/>
                    <a:lumOff val="5000"/>
                  </a:schemeClr>
                </a:solidFill>
              </a:rPr>
              <a:t>-Ein tydeleg medspelar</a:t>
            </a:r>
            <a:endParaRPr lang="nb-NO" sz="900" dirty="0">
              <a:solidFill>
                <a:schemeClr val="tx1">
                  <a:lumMod val="95000"/>
                  <a:lumOff val="5000"/>
                </a:schemeClr>
              </a:solidFill>
            </a:endParaRPr>
          </a:p>
        </p:txBody>
      </p:sp>
      <p:pic>
        <p:nvPicPr>
          <p:cNvPr id="14" name="Bild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23528" y="3836673"/>
            <a:ext cx="2180853" cy="627821"/>
          </a:xfrm>
          <a:prstGeom prst="rect">
            <a:avLst/>
          </a:prstGeom>
        </p:spPr>
      </p:pic>
      <p:sp>
        <p:nvSpPr>
          <p:cNvPr id="16" name="Plassholder for tekst 15"/>
          <p:cNvSpPr>
            <a:spLocks noGrp="1"/>
          </p:cNvSpPr>
          <p:nvPr>
            <p:ph type="body" sz="quarter" idx="10"/>
          </p:nvPr>
        </p:nvSpPr>
        <p:spPr>
          <a:xfrm>
            <a:off x="683568" y="4723861"/>
            <a:ext cx="7848600" cy="649355"/>
          </a:xfrm>
        </p:spPr>
        <p:txBody>
          <a:bodyPr>
            <a:normAutofit/>
          </a:bodyPr>
          <a:lstStyle>
            <a:lvl1pPr marL="0" indent="0">
              <a:buNone/>
              <a:defRPr sz="3600"/>
            </a:lvl1pPr>
          </a:lstStyle>
          <a:p>
            <a:pPr lvl="0"/>
            <a:r>
              <a:rPr lang="nb-NO" dirty="0" smtClean="0"/>
              <a:t>Klikk for å redigere tekststiler i malen</a:t>
            </a:r>
          </a:p>
        </p:txBody>
      </p:sp>
      <p:sp>
        <p:nvSpPr>
          <p:cNvPr id="18" name="Plassholder for tekst 17"/>
          <p:cNvSpPr>
            <a:spLocks noGrp="1"/>
          </p:cNvSpPr>
          <p:nvPr>
            <p:ph type="body" sz="quarter" idx="11"/>
          </p:nvPr>
        </p:nvSpPr>
        <p:spPr>
          <a:xfrm>
            <a:off x="683568" y="5373216"/>
            <a:ext cx="6911975" cy="647700"/>
          </a:xfrm>
        </p:spPr>
        <p:txBody>
          <a:bodyPr>
            <a:normAutofit/>
          </a:bodyPr>
          <a:lstStyle>
            <a:lvl1pPr marL="0" indent="0">
              <a:buNone/>
              <a:defRPr sz="1600">
                <a:solidFill>
                  <a:schemeClr val="tx1">
                    <a:lumMod val="75000"/>
                    <a:lumOff val="25000"/>
                  </a:schemeClr>
                </a:solidFill>
              </a:defRPr>
            </a:lvl1pPr>
          </a:lstStyle>
          <a:p>
            <a:pPr lvl="0"/>
            <a:r>
              <a:rPr lang="nb-NO" dirty="0" smtClean="0"/>
              <a:t>Klikk for å redigere tekststiler i malen</a:t>
            </a:r>
          </a:p>
        </p:txBody>
      </p:sp>
    </p:spTree>
    <p:extLst>
      <p:ext uri="{BB962C8B-B14F-4D97-AF65-F5344CB8AC3E}">
        <p14:creationId xmlns:p14="http://schemas.microsoft.com/office/powerpoint/2010/main" val="291481945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endParaRPr lang="nb-NO"/>
          </a:p>
        </p:txBody>
      </p:sp>
      <p:sp>
        <p:nvSpPr>
          <p:cNvPr id="3" name="Plassholder for bunntekst 2"/>
          <p:cNvSpPr>
            <a:spLocks noGrp="1"/>
          </p:cNvSpPr>
          <p:nvPr>
            <p:ph type="ftr" sz="quarter" idx="11"/>
          </p:nvPr>
        </p:nvSpPr>
        <p:spPr/>
        <p:txBody>
          <a:bodyPr/>
          <a:lstStyle/>
          <a:p>
            <a:r>
              <a:rPr lang="nb-NO" smtClean="0"/>
              <a:t>Ole Helge Haugen - Fylkesplansjef  -  Møre og Romsdal Fylkeskommune</a:t>
            </a:r>
            <a:endParaRPr lang="nb-NO"/>
          </a:p>
        </p:txBody>
      </p:sp>
      <p:sp>
        <p:nvSpPr>
          <p:cNvPr id="4" name="Plassholder for lysbildenummer 3"/>
          <p:cNvSpPr>
            <a:spLocks noGrp="1"/>
          </p:cNvSpPr>
          <p:nvPr>
            <p:ph type="sldNum" sz="quarter" idx="12"/>
          </p:nvPr>
        </p:nvSpPr>
        <p:spPr/>
        <p:txBody>
          <a:bodyPr/>
          <a:lstStyle/>
          <a:p>
            <a:fld id="{003FD3BE-9E74-427A-972E-BBFBDAFE3F61}" type="slidenum">
              <a:rPr lang="nb-NO" smtClean="0"/>
              <a:t>‹#›</a:t>
            </a:fld>
            <a:endParaRPr lang="nb-NO"/>
          </a:p>
        </p:txBody>
      </p:sp>
      <p:cxnSp>
        <p:nvCxnSpPr>
          <p:cNvPr id="5" name="Rett linje 4"/>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5421246"/>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a:xfrm>
            <a:off x="467544" y="476672"/>
            <a:ext cx="8229600" cy="1143000"/>
          </a:xfrm>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endParaRPr lang="nb-NO" dirty="0"/>
          </a:p>
        </p:txBody>
      </p:sp>
      <p:sp>
        <p:nvSpPr>
          <p:cNvPr id="5" name="Plassholder for bunntekst 4"/>
          <p:cNvSpPr>
            <a:spLocks noGrp="1"/>
          </p:cNvSpPr>
          <p:nvPr>
            <p:ph type="ftr" sz="quarter" idx="11"/>
          </p:nvPr>
        </p:nvSpPr>
        <p:spPr/>
        <p:txBody>
          <a:bodyPr/>
          <a:lstStyle/>
          <a:p>
            <a:r>
              <a:rPr lang="nb-NO" smtClean="0"/>
              <a:t>Ole Helge Haugen - Fylkesplansjef  -  Møre og Romsdal Fylkeskommune</a:t>
            </a:r>
            <a:endParaRPr lang="nb-NO" dirty="0"/>
          </a:p>
        </p:txBody>
      </p:sp>
      <p:sp>
        <p:nvSpPr>
          <p:cNvPr id="6" name="Plassholder for lysbildenummer 5"/>
          <p:cNvSpPr>
            <a:spLocks noGrp="1"/>
          </p:cNvSpPr>
          <p:nvPr>
            <p:ph type="sldNum" sz="quarter" idx="12"/>
          </p:nvPr>
        </p:nvSpPr>
        <p:spPr/>
        <p:txBody>
          <a:bodyPr/>
          <a:lstStyle/>
          <a:p>
            <a:fld id="{003FD3BE-9E74-427A-972E-BBFBDAFE3F61}" type="slidenum">
              <a:rPr lang="nb-NO" smtClean="0"/>
              <a:t>‹#›</a:t>
            </a:fld>
            <a:endParaRPr lang="nb-NO" dirty="0"/>
          </a:p>
        </p:txBody>
      </p:sp>
      <p:cxnSp>
        <p:nvCxnSpPr>
          <p:cNvPr id="7" name="Rett linje 6"/>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8325438"/>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467544" y="4365104"/>
            <a:ext cx="7772400" cy="1362075"/>
          </a:xfrm>
        </p:spPr>
        <p:txBody>
          <a:bodyPr anchor="t"/>
          <a:lstStyle>
            <a:lvl1pPr algn="l">
              <a:defRPr sz="4000" b="1" cap="all"/>
            </a:lvl1pPr>
          </a:lstStyle>
          <a:p>
            <a:r>
              <a:rPr lang="nb-NO" dirty="0" smtClean="0"/>
              <a:t>Klikk for å redigere tittelstil</a:t>
            </a:r>
            <a:endParaRPr lang="nb-NO" dirty="0"/>
          </a:p>
        </p:txBody>
      </p:sp>
      <p:sp>
        <p:nvSpPr>
          <p:cNvPr id="3" name="Plassholder for tekst 2"/>
          <p:cNvSpPr>
            <a:spLocks noGrp="1"/>
          </p:cNvSpPr>
          <p:nvPr>
            <p:ph type="body" idx="1"/>
          </p:nvPr>
        </p:nvSpPr>
        <p:spPr>
          <a:xfrm>
            <a:off x="467544" y="292494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smtClean="0"/>
              <a:t>Klikk for å redigere tekststiler i malen</a:t>
            </a:r>
          </a:p>
        </p:txBody>
      </p:sp>
      <p:sp>
        <p:nvSpPr>
          <p:cNvPr id="4" name="Plassholder for dato 3"/>
          <p:cNvSpPr>
            <a:spLocks noGrp="1"/>
          </p:cNvSpPr>
          <p:nvPr>
            <p:ph type="dt" sz="half" idx="10"/>
          </p:nvPr>
        </p:nvSpPr>
        <p:spPr/>
        <p:txBody>
          <a:bodyPr/>
          <a:lstStyle/>
          <a:p>
            <a:endParaRPr lang="nb-NO"/>
          </a:p>
        </p:txBody>
      </p:sp>
      <p:sp>
        <p:nvSpPr>
          <p:cNvPr id="5" name="Plassholder for bunntekst 4"/>
          <p:cNvSpPr>
            <a:spLocks noGrp="1"/>
          </p:cNvSpPr>
          <p:nvPr>
            <p:ph type="ftr" sz="quarter" idx="11"/>
          </p:nvPr>
        </p:nvSpPr>
        <p:spPr/>
        <p:txBody>
          <a:bodyPr/>
          <a:lstStyle/>
          <a:p>
            <a:r>
              <a:rPr lang="nb-NO" smtClean="0"/>
              <a:t>Ole Helge Haugen - Fylkesplansjef  -  Møre og Romsdal Fylkeskommune</a:t>
            </a:r>
            <a:endParaRPr lang="nb-NO"/>
          </a:p>
        </p:txBody>
      </p:sp>
      <p:sp>
        <p:nvSpPr>
          <p:cNvPr id="6" name="Plassholder for lysbildenummer 5"/>
          <p:cNvSpPr>
            <a:spLocks noGrp="1"/>
          </p:cNvSpPr>
          <p:nvPr>
            <p:ph type="sldNum" sz="quarter" idx="12"/>
          </p:nvPr>
        </p:nvSpPr>
        <p:spPr/>
        <p:txBody>
          <a:bodyPr/>
          <a:lstStyle/>
          <a:p>
            <a:fld id="{003FD3BE-9E74-427A-972E-BBFBDAFE3F61}" type="slidenum">
              <a:rPr lang="nb-NO" smtClean="0"/>
              <a:t>‹#›</a:t>
            </a:fld>
            <a:endParaRPr lang="nb-NO"/>
          </a:p>
        </p:txBody>
      </p:sp>
      <p:cxnSp>
        <p:nvCxnSpPr>
          <p:cNvPr id="7" name="Rett linje 6"/>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7571713"/>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endParaRPr lang="nb-NO"/>
          </a:p>
        </p:txBody>
      </p:sp>
      <p:sp>
        <p:nvSpPr>
          <p:cNvPr id="3" name="Plassholder for bunntekst 2"/>
          <p:cNvSpPr>
            <a:spLocks noGrp="1"/>
          </p:cNvSpPr>
          <p:nvPr>
            <p:ph type="ftr" sz="quarter" idx="11"/>
          </p:nvPr>
        </p:nvSpPr>
        <p:spPr/>
        <p:txBody>
          <a:bodyPr/>
          <a:lstStyle/>
          <a:p>
            <a:r>
              <a:rPr lang="nb-NO" smtClean="0"/>
              <a:t>Ole Helge Haugen - Fylkesplansjef  -  Møre og Romsdal Fylkeskommune</a:t>
            </a:r>
            <a:endParaRPr lang="nb-NO"/>
          </a:p>
        </p:txBody>
      </p:sp>
      <p:sp>
        <p:nvSpPr>
          <p:cNvPr id="4" name="Plassholder for lysbildenummer 3"/>
          <p:cNvSpPr>
            <a:spLocks noGrp="1"/>
          </p:cNvSpPr>
          <p:nvPr>
            <p:ph type="sldNum" sz="quarter" idx="12"/>
          </p:nvPr>
        </p:nvSpPr>
        <p:spPr/>
        <p:txBody>
          <a:bodyPr/>
          <a:lstStyle/>
          <a:p>
            <a:fld id="{003FD3BE-9E74-427A-972E-BBFBDAFE3F61}" type="slidenum">
              <a:rPr lang="nb-NO" smtClean="0"/>
              <a:t>‹#›</a:t>
            </a:fld>
            <a:endParaRPr lang="nb-NO"/>
          </a:p>
        </p:txBody>
      </p:sp>
      <p:cxnSp>
        <p:nvCxnSpPr>
          <p:cNvPr id="5" name="Rett linje 4"/>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6198604"/>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ilde">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endParaRPr lang="nb-NO"/>
          </a:p>
        </p:txBody>
      </p:sp>
      <p:sp>
        <p:nvSpPr>
          <p:cNvPr id="3" name="Plassholder for bunntekst 2"/>
          <p:cNvSpPr>
            <a:spLocks noGrp="1"/>
          </p:cNvSpPr>
          <p:nvPr>
            <p:ph type="ftr" sz="quarter" idx="11"/>
          </p:nvPr>
        </p:nvSpPr>
        <p:spPr/>
        <p:txBody>
          <a:bodyPr/>
          <a:lstStyle/>
          <a:p>
            <a:r>
              <a:rPr lang="nb-NO" smtClean="0"/>
              <a:t>Ole Helge Haugen - Fylkesplansjef  -  Møre og Romsdal Fylkeskommune</a:t>
            </a:r>
            <a:endParaRPr lang="nb-NO"/>
          </a:p>
        </p:txBody>
      </p:sp>
      <p:sp>
        <p:nvSpPr>
          <p:cNvPr id="4" name="Plassholder for lysbildenummer 3"/>
          <p:cNvSpPr>
            <a:spLocks noGrp="1"/>
          </p:cNvSpPr>
          <p:nvPr>
            <p:ph type="sldNum" sz="quarter" idx="12"/>
          </p:nvPr>
        </p:nvSpPr>
        <p:spPr/>
        <p:txBody>
          <a:bodyPr/>
          <a:lstStyle/>
          <a:p>
            <a:fld id="{003FD3BE-9E74-427A-972E-BBFBDAFE3F61}" type="slidenum">
              <a:rPr lang="nb-NO" smtClean="0"/>
              <a:t>‹#›</a:t>
            </a:fld>
            <a:endParaRPr lang="nb-NO"/>
          </a:p>
        </p:txBody>
      </p:sp>
      <p:sp>
        <p:nvSpPr>
          <p:cNvPr id="6" name="Plassholder for bilde 5"/>
          <p:cNvSpPr>
            <a:spLocks noGrp="1"/>
          </p:cNvSpPr>
          <p:nvPr>
            <p:ph type="pic" sz="quarter" idx="13"/>
          </p:nvPr>
        </p:nvSpPr>
        <p:spPr>
          <a:xfrm>
            <a:off x="467544" y="836712"/>
            <a:ext cx="8208912" cy="5256213"/>
          </a:xfrm>
        </p:spPr>
        <p:txBody>
          <a:bodyPr/>
          <a:lstStyle/>
          <a:p>
            <a:endParaRPr lang="nb-NO"/>
          </a:p>
        </p:txBody>
      </p:sp>
      <p:cxnSp>
        <p:nvCxnSpPr>
          <p:cNvPr id="7" name="Rett linje 6"/>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9806321"/>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nb-NO" smtClean="0"/>
              <a:t>Klikk for å redigere tittelstil</a:t>
            </a:r>
            <a:endParaRPr lang="nb-NO"/>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endParaRPr lang="nb-NO"/>
          </a:p>
        </p:txBody>
      </p:sp>
      <p:sp>
        <p:nvSpPr>
          <p:cNvPr id="6" name="Plassholder for bunntekst 5"/>
          <p:cNvSpPr>
            <a:spLocks noGrp="1"/>
          </p:cNvSpPr>
          <p:nvPr>
            <p:ph type="ftr" sz="quarter" idx="11"/>
          </p:nvPr>
        </p:nvSpPr>
        <p:spPr/>
        <p:txBody>
          <a:bodyPr/>
          <a:lstStyle/>
          <a:p>
            <a:r>
              <a:rPr lang="nb-NO" smtClean="0"/>
              <a:t>Ole Helge Haugen - Fylkesplansjef  -  Møre og Romsdal Fylkeskommune</a:t>
            </a:r>
            <a:endParaRPr lang="nb-NO"/>
          </a:p>
        </p:txBody>
      </p:sp>
      <p:sp>
        <p:nvSpPr>
          <p:cNvPr id="7" name="Plassholder for lysbildenummer 6"/>
          <p:cNvSpPr>
            <a:spLocks noGrp="1"/>
          </p:cNvSpPr>
          <p:nvPr>
            <p:ph type="sldNum" sz="quarter" idx="12"/>
          </p:nvPr>
        </p:nvSpPr>
        <p:spPr/>
        <p:txBody>
          <a:bodyPr/>
          <a:lstStyle/>
          <a:p>
            <a:fld id="{003FD3BE-9E74-427A-972E-BBFBDAFE3F61}" type="slidenum">
              <a:rPr lang="nb-NO" smtClean="0"/>
              <a:t>‹#›</a:t>
            </a:fld>
            <a:endParaRPr lang="nb-NO"/>
          </a:p>
        </p:txBody>
      </p:sp>
      <p:cxnSp>
        <p:nvCxnSpPr>
          <p:cNvPr id="8" name="Rett linje 7"/>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4697851"/>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tellysbilde">
    <p:spTree>
      <p:nvGrpSpPr>
        <p:cNvPr id="1" name=""/>
        <p:cNvGrpSpPr/>
        <p:nvPr/>
      </p:nvGrpSpPr>
      <p:grpSpPr>
        <a:xfrm>
          <a:off x="0" y="0"/>
          <a:ext cx="0" cy="0"/>
          <a:chOff x="0" y="0"/>
          <a:chExt cx="0" cy="0"/>
        </a:xfrm>
      </p:grpSpPr>
      <p:pic>
        <p:nvPicPr>
          <p:cNvPr id="9" name="Bilde 8"/>
          <p:cNvPicPr>
            <a:picLocks noChangeAspect="1"/>
          </p:cNvPicPr>
          <p:nvPr userDrawn="1"/>
        </p:nvPicPr>
        <p:blipFill rotWithShape="1">
          <a:blip r:embed="rId2">
            <a:extLst>
              <a:ext uri="{28A0092B-C50C-407E-A947-70E740481C1C}">
                <a14:useLocalDpi xmlns:a14="http://schemas.microsoft.com/office/drawing/2010/main" val="0"/>
              </a:ext>
            </a:extLst>
          </a:blip>
          <a:srcRect l="302" t="30505" r="-302" b="8909"/>
          <a:stretch/>
        </p:blipFill>
        <p:spPr>
          <a:xfrm>
            <a:off x="107504" y="-3432"/>
            <a:ext cx="8965466" cy="3615593"/>
          </a:xfrm>
          <a:prstGeom prst="rect">
            <a:avLst/>
          </a:prstGeom>
        </p:spPr>
      </p:pic>
      <p:pic>
        <p:nvPicPr>
          <p:cNvPr id="11" name="Picture 2" descr="\\fil01\FldrRedir$\heghov\Desktop\Fargemønster.jp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79088" t="812" r="15103" b="24645"/>
          <a:stretch/>
        </p:blipFill>
        <p:spPr bwMode="auto">
          <a:xfrm>
            <a:off x="9029380" y="-3430"/>
            <a:ext cx="125506"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fil01\FldrRedir$\heghov\Desktop\Fargemønster.jp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79556" t="812" r="15102" b="24645"/>
          <a:stretch/>
        </p:blipFill>
        <p:spPr bwMode="auto">
          <a:xfrm>
            <a:off x="-7906" y="-3432"/>
            <a:ext cx="115410" cy="6858001"/>
          </a:xfrm>
          <a:prstGeom prst="rect">
            <a:avLst/>
          </a:prstGeom>
          <a:noFill/>
          <a:extLst>
            <a:ext uri="{909E8E84-426E-40DD-AFC4-6F175D3DCCD1}">
              <a14:hiddenFill xmlns:a14="http://schemas.microsoft.com/office/drawing/2010/main">
                <a:solidFill>
                  <a:srgbClr val="FFFFFF"/>
                </a:solidFill>
              </a14:hiddenFill>
            </a:ext>
          </a:extLst>
        </p:spPr>
      </p:pic>
      <p:sp>
        <p:nvSpPr>
          <p:cNvPr id="13" name="TekstSylinder 12"/>
          <p:cNvSpPr txBox="1"/>
          <p:nvPr userDrawn="1"/>
        </p:nvSpPr>
        <p:spPr>
          <a:xfrm>
            <a:off x="7359494" y="4287580"/>
            <a:ext cx="1296144" cy="230832"/>
          </a:xfrm>
          <a:prstGeom prst="rect">
            <a:avLst/>
          </a:prstGeom>
          <a:noFill/>
        </p:spPr>
        <p:txBody>
          <a:bodyPr wrap="square" rtlCol="0">
            <a:spAutoFit/>
          </a:bodyPr>
          <a:lstStyle/>
          <a:p>
            <a:r>
              <a:rPr lang="nb-NO" sz="900" dirty="0" smtClean="0">
                <a:solidFill>
                  <a:schemeClr val="tx1">
                    <a:lumMod val="95000"/>
                    <a:lumOff val="5000"/>
                  </a:schemeClr>
                </a:solidFill>
              </a:rPr>
              <a:t>-Ein tydeleg medspelar</a:t>
            </a:r>
            <a:endParaRPr lang="nb-NO" sz="900" dirty="0">
              <a:solidFill>
                <a:schemeClr val="tx1">
                  <a:lumMod val="95000"/>
                  <a:lumOff val="5000"/>
                </a:schemeClr>
              </a:solidFill>
            </a:endParaRPr>
          </a:p>
        </p:txBody>
      </p:sp>
      <p:pic>
        <p:nvPicPr>
          <p:cNvPr id="14" name="Bild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23528" y="3836673"/>
            <a:ext cx="2180853" cy="627821"/>
          </a:xfrm>
          <a:prstGeom prst="rect">
            <a:avLst/>
          </a:prstGeom>
        </p:spPr>
      </p:pic>
      <p:sp>
        <p:nvSpPr>
          <p:cNvPr id="16" name="Plassholder for tekst 15"/>
          <p:cNvSpPr>
            <a:spLocks noGrp="1"/>
          </p:cNvSpPr>
          <p:nvPr>
            <p:ph type="body" sz="quarter" idx="10"/>
          </p:nvPr>
        </p:nvSpPr>
        <p:spPr>
          <a:xfrm>
            <a:off x="683568" y="4723861"/>
            <a:ext cx="7848600" cy="649355"/>
          </a:xfrm>
        </p:spPr>
        <p:txBody>
          <a:bodyPr>
            <a:normAutofit/>
          </a:bodyPr>
          <a:lstStyle>
            <a:lvl1pPr marL="0" indent="0">
              <a:buNone/>
              <a:defRPr sz="3600"/>
            </a:lvl1pPr>
          </a:lstStyle>
          <a:p>
            <a:pPr lvl="0"/>
            <a:r>
              <a:rPr lang="nb-NO" dirty="0" smtClean="0"/>
              <a:t>Klikk for å redigere tekststiler i malen</a:t>
            </a:r>
          </a:p>
        </p:txBody>
      </p:sp>
      <p:sp>
        <p:nvSpPr>
          <p:cNvPr id="18" name="Plassholder for tekst 17"/>
          <p:cNvSpPr>
            <a:spLocks noGrp="1"/>
          </p:cNvSpPr>
          <p:nvPr>
            <p:ph type="body" sz="quarter" idx="11"/>
          </p:nvPr>
        </p:nvSpPr>
        <p:spPr>
          <a:xfrm>
            <a:off x="683568" y="5373216"/>
            <a:ext cx="6911975" cy="647700"/>
          </a:xfrm>
        </p:spPr>
        <p:txBody>
          <a:bodyPr>
            <a:normAutofit/>
          </a:bodyPr>
          <a:lstStyle>
            <a:lvl1pPr marL="0" indent="0">
              <a:buNone/>
              <a:defRPr sz="1600">
                <a:solidFill>
                  <a:schemeClr val="tx1">
                    <a:lumMod val="75000"/>
                    <a:lumOff val="25000"/>
                  </a:schemeClr>
                </a:solidFill>
              </a:defRPr>
            </a:lvl1pPr>
          </a:lstStyle>
          <a:p>
            <a:pPr lvl="0"/>
            <a:r>
              <a:rPr lang="nb-NO" dirty="0" smtClean="0"/>
              <a:t>Klikk for å redigere tekststiler i malen</a:t>
            </a:r>
          </a:p>
        </p:txBody>
      </p:sp>
    </p:spTree>
    <p:extLst>
      <p:ext uri="{BB962C8B-B14F-4D97-AF65-F5344CB8AC3E}">
        <p14:creationId xmlns:p14="http://schemas.microsoft.com/office/powerpoint/2010/main" val="4013417025"/>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a:xfrm>
            <a:off x="467544" y="476672"/>
            <a:ext cx="8229600" cy="1143000"/>
          </a:xfrm>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endParaRPr lang="nb-NO" dirty="0"/>
          </a:p>
        </p:txBody>
      </p:sp>
      <p:sp>
        <p:nvSpPr>
          <p:cNvPr id="5" name="Plassholder for bunntekst 4"/>
          <p:cNvSpPr>
            <a:spLocks noGrp="1"/>
          </p:cNvSpPr>
          <p:nvPr>
            <p:ph type="ftr" sz="quarter" idx="11"/>
          </p:nvPr>
        </p:nvSpPr>
        <p:spPr/>
        <p:txBody>
          <a:bodyPr/>
          <a:lstStyle/>
          <a:p>
            <a:r>
              <a:rPr lang="nb-NO" smtClean="0"/>
              <a:t>Ole Helge Haugen - Fylkesplansjef  -  Møre og Romsdal Fylkeskommune</a:t>
            </a:r>
            <a:endParaRPr lang="nb-NO" dirty="0"/>
          </a:p>
        </p:txBody>
      </p:sp>
      <p:sp>
        <p:nvSpPr>
          <p:cNvPr id="6" name="Plassholder for lysbildenummer 5"/>
          <p:cNvSpPr>
            <a:spLocks noGrp="1"/>
          </p:cNvSpPr>
          <p:nvPr>
            <p:ph type="sldNum" sz="quarter" idx="12"/>
          </p:nvPr>
        </p:nvSpPr>
        <p:spPr/>
        <p:txBody>
          <a:bodyPr/>
          <a:lstStyle/>
          <a:p>
            <a:fld id="{003FD3BE-9E74-427A-972E-BBFBDAFE3F61}" type="slidenum">
              <a:rPr lang="nb-NO" smtClean="0"/>
              <a:t>‹#›</a:t>
            </a:fld>
            <a:endParaRPr lang="nb-NO" dirty="0"/>
          </a:p>
        </p:txBody>
      </p:sp>
      <p:cxnSp>
        <p:nvCxnSpPr>
          <p:cNvPr id="7" name="Rett linje 6"/>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3417286"/>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467544" y="4365104"/>
            <a:ext cx="7772400" cy="1362075"/>
          </a:xfrm>
        </p:spPr>
        <p:txBody>
          <a:bodyPr anchor="t"/>
          <a:lstStyle>
            <a:lvl1pPr algn="l">
              <a:defRPr sz="4000" b="1" cap="all"/>
            </a:lvl1pPr>
          </a:lstStyle>
          <a:p>
            <a:r>
              <a:rPr lang="nb-NO" dirty="0" smtClean="0"/>
              <a:t>Klikk for å redigere tittelstil</a:t>
            </a:r>
            <a:endParaRPr lang="nb-NO" dirty="0"/>
          </a:p>
        </p:txBody>
      </p:sp>
      <p:sp>
        <p:nvSpPr>
          <p:cNvPr id="3" name="Plassholder for tekst 2"/>
          <p:cNvSpPr>
            <a:spLocks noGrp="1"/>
          </p:cNvSpPr>
          <p:nvPr>
            <p:ph type="body" idx="1"/>
          </p:nvPr>
        </p:nvSpPr>
        <p:spPr>
          <a:xfrm>
            <a:off x="467544" y="292494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smtClean="0"/>
              <a:t>Klikk for å redigere tekststiler i malen</a:t>
            </a:r>
          </a:p>
        </p:txBody>
      </p:sp>
      <p:sp>
        <p:nvSpPr>
          <p:cNvPr id="4" name="Plassholder for dato 3"/>
          <p:cNvSpPr>
            <a:spLocks noGrp="1"/>
          </p:cNvSpPr>
          <p:nvPr>
            <p:ph type="dt" sz="half" idx="10"/>
          </p:nvPr>
        </p:nvSpPr>
        <p:spPr/>
        <p:txBody>
          <a:bodyPr/>
          <a:lstStyle/>
          <a:p>
            <a:endParaRPr lang="nb-NO"/>
          </a:p>
        </p:txBody>
      </p:sp>
      <p:sp>
        <p:nvSpPr>
          <p:cNvPr id="5" name="Plassholder for bunntekst 4"/>
          <p:cNvSpPr>
            <a:spLocks noGrp="1"/>
          </p:cNvSpPr>
          <p:nvPr>
            <p:ph type="ftr" sz="quarter" idx="11"/>
          </p:nvPr>
        </p:nvSpPr>
        <p:spPr/>
        <p:txBody>
          <a:bodyPr/>
          <a:lstStyle/>
          <a:p>
            <a:r>
              <a:rPr lang="nb-NO" smtClean="0"/>
              <a:t>Ole Helge Haugen - Fylkesplansjef  -  Møre og Romsdal Fylkeskommune</a:t>
            </a:r>
            <a:endParaRPr lang="nb-NO"/>
          </a:p>
        </p:txBody>
      </p:sp>
      <p:sp>
        <p:nvSpPr>
          <p:cNvPr id="6" name="Plassholder for lysbildenummer 5"/>
          <p:cNvSpPr>
            <a:spLocks noGrp="1"/>
          </p:cNvSpPr>
          <p:nvPr>
            <p:ph type="sldNum" sz="quarter" idx="12"/>
          </p:nvPr>
        </p:nvSpPr>
        <p:spPr/>
        <p:txBody>
          <a:bodyPr/>
          <a:lstStyle/>
          <a:p>
            <a:fld id="{003FD3BE-9E74-427A-972E-BBFBDAFE3F61}" type="slidenum">
              <a:rPr lang="nb-NO" smtClean="0"/>
              <a:t>‹#›</a:t>
            </a:fld>
            <a:endParaRPr lang="nb-NO"/>
          </a:p>
        </p:txBody>
      </p:sp>
      <p:cxnSp>
        <p:nvCxnSpPr>
          <p:cNvPr id="7" name="Rett linje 6"/>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6442813"/>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endParaRPr lang="nb-NO"/>
          </a:p>
        </p:txBody>
      </p:sp>
      <p:sp>
        <p:nvSpPr>
          <p:cNvPr id="3" name="Plassholder for bunntekst 2"/>
          <p:cNvSpPr>
            <a:spLocks noGrp="1"/>
          </p:cNvSpPr>
          <p:nvPr>
            <p:ph type="ftr" sz="quarter" idx="11"/>
          </p:nvPr>
        </p:nvSpPr>
        <p:spPr/>
        <p:txBody>
          <a:bodyPr/>
          <a:lstStyle/>
          <a:p>
            <a:r>
              <a:rPr lang="nb-NO" smtClean="0"/>
              <a:t>Ole Helge Haugen - Fylkesplansjef  -  Møre og Romsdal Fylkeskommune</a:t>
            </a:r>
            <a:endParaRPr lang="nb-NO"/>
          </a:p>
        </p:txBody>
      </p:sp>
      <p:sp>
        <p:nvSpPr>
          <p:cNvPr id="4" name="Plassholder for lysbildenummer 3"/>
          <p:cNvSpPr>
            <a:spLocks noGrp="1"/>
          </p:cNvSpPr>
          <p:nvPr>
            <p:ph type="sldNum" sz="quarter" idx="12"/>
          </p:nvPr>
        </p:nvSpPr>
        <p:spPr/>
        <p:txBody>
          <a:bodyPr/>
          <a:lstStyle/>
          <a:p>
            <a:fld id="{003FD3BE-9E74-427A-972E-BBFBDAFE3F61}" type="slidenum">
              <a:rPr lang="nb-NO" smtClean="0"/>
              <a:t>‹#›</a:t>
            </a:fld>
            <a:endParaRPr lang="nb-NO"/>
          </a:p>
        </p:txBody>
      </p:sp>
      <p:cxnSp>
        <p:nvCxnSpPr>
          <p:cNvPr id="5" name="Rett linje 4"/>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5514870"/>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ilde">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endParaRPr lang="nb-NO"/>
          </a:p>
        </p:txBody>
      </p:sp>
      <p:sp>
        <p:nvSpPr>
          <p:cNvPr id="3" name="Plassholder for bunntekst 2"/>
          <p:cNvSpPr>
            <a:spLocks noGrp="1"/>
          </p:cNvSpPr>
          <p:nvPr>
            <p:ph type="ftr" sz="quarter" idx="11"/>
          </p:nvPr>
        </p:nvSpPr>
        <p:spPr/>
        <p:txBody>
          <a:bodyPr/>
          <a:lstStyle/>
          <a:p>
            <a:r>
              <a:rPr lang="nb-NO" smtClean="0"/>
              <a:t>Ole Helge Haugen - Fylkesplansjef  -  Møre og Romsdal Fylkeskommune</a:t>
            </a:r>
            <a:endParaRPr lang="nb-NO"/>
          </a:p>
        </p:txBody>
      </p:sp>
      <p:sp>
        <p:nvSpPr>
          <p:cNvPr id="4" name="Plassholder for lysbildenummer 3"/>
          <p:cNvSpPr>
            <a:spLocks noGrp="1"/>
          </p:cNvSpPr>
          <p:nvPr>
            <p:ph type="sldNum" sz="quarter" idx="12"/>
          </p:nvPr>
        </p:nvSpPr>
        <p:spPr/>
        <p:txBody>
          <a:bodyPr/>
          <a:lstStyle/>
          <a:p>
            <a:fld id="{003FD3BE-9E74-427A-972E-BBFBDAFE3F61}" type="slidenum">
              <a:rPr lang="nb-NO" smtClean="0"/>
              <a:t>‹#›</a:t>
            </a:fld>
            <a:endParaRPr lang="nb-NO"/>
          </a:p>
        </p:txBody>
      </p:sp>
      <p:sp>
        <p:nvSpPr>
          <p:cNvPr id="6" name="Plassholder for bilde 5"/>
          <p:cNvSpPr>
            <a:spLocks noGrp="1"/>
          </p:cNvSpPr>
          <p:nvPr>
            <p:ph type="pic" sz="quarter" idx="13"/>
          </p:nvPr>
        </p:nvSpPr>
        <p:spPr>
          <a:xfrm>
            <a:off x="467544" y="836712"/>
            <a:ext cx="8208912" cy="5256213"/>
          </a:xfrm>
        </p:spPr>
        <p:txBody>
          <a:bodyPr/>
          <a:lstStyle/>
          <a:p>
            <a:endParaRPr lang="nb-NO"/>
          </a:p>
        </p:txBody>
      </p:sp>
      <p:cxnSp>
        <p:nvCxnSpPr>
          <p:cNvPr id="7" name="Rett linje 6"/>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152362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lde">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endParaRPr lang="nb-NO"/>
          </a:p>
        </p:txBody>
      </p:sp>
      <p:sp>
        <p:nvSpPr>
          <p:cNvPr id="3" name="Plassholder for bunntekst 2"/>
          <p:cNvSpPr>
            <a:spLocks noGrp="1"/>
          </p:cNvSpPr>
          <p:nvPr>
            <p:ph type="ftr" sz="quarter" idx="11"/>
          </p:nvPr>
        </p:nvSpPr>
        <p:spPr/>
        <p:txBody>
          <a:bodyPr/>
          <a:lstStyle/>
          <a:p>
            <a:r>
              <a:rPr lang="nb-NO" smtClean="0"/>
              <a:t>Ole Helge Haugen - Fylkesplansjef  -  Møre og Romsdal Fylkeskommune</a:t>
            </a:r>
            <a:endParaRPr lang="nb-NO"/>
          </a:p>
        </p:txBody>
      </p:sp>
      <p:sp>
        <p:nvSpPr>
          <p:cNvPr id="4" name="Plassholder for lysbildenummer 3"/>
          <p:cNvSpPr>
            <a:spLocks noGrp="1"/>
          </p:cNvSpPr>
          <p:nvPr>
            <p:ph type="sldNum" sz="quarter" idx="12"/>
          </p:nvPr>
        </p:nvSpPr>
        <p:spPr/>
        <p:txBody>
          <a:bodyPr/>
          <a:lstStyle/>
          <a:p>
            <a:fld id="{003FD3BE-9E74-427A-972E-BBFBDAFE3F61}" type="slidenum">
              <a:rPr lang="nb-NO" smtClean="0"/>
              <a:t>‹#›</a:t>
            </a:fld>
            <a:endParaRPr lang="nb-NO"/>
          </a:p>
        </p:txBody>
      </p:sp>
      <p:sp>
        <p:nvSpPr>
          <p:cNvPr id="6" name="Plassholder for bilde 5"/>
          <p:cNvSpPr>
            <a:spLocks noGrp="1"/>
          </p:cNvSpPr>
          <p:nvPr>
            <p:ph type="pic" sz="quarter" idx="13"/>
          </p:nvPr>
        </p:nvSpPr>
        <p:spPr>
          <a:xfrm>
            <a:off x="467544" y="836712"/>
            <a:ext cx="8208912" cy="5256213"/>
          </a:xfrm>
        </p:spPr>
        <p:txBody>
          <a:bodyPr/>
          <a:lstStyle/>
          <a:p>
            <a:r>
              <a:rPr lang="nb-NO" smtClean="0"/>
              <a:t>Klikk ikonet for å legge til et bilde</a:t>
            </a:r>
            <a:endParaRPr lang="nb-NO"/>
          </a:p>
        </p:txBody>
      </p:sp>
      <p:cxnSp>
        <p:nvCxnSpPr>
          <p:cNvPr id="7" name="Rett linje 6"/>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8877025"/>
      </p:ext>
    </p:extLst>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nb-NO" smtClean="0"/>
              <a:t>Klikk for å redigere tittelstil</a:t>
            </a:r>
            <a:endParaRPr lang="nb-NO"/>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endParaRPr lang="nb-NO"/>
          </a:p>
        </p:txBody>
      </p:sp>
      <p:sp>
        <p:nvSpPr>
          <p:cNvPr id="6" name="Plassholder for bunntekst 5"/>
          <p:cNvSpPr>
            <a:spLocks noGrp="1"/>
          </p:cNvSpPr>
          <p:nvPr>
            <p:ph type="ftr" sz="quarter" idx="11"/>
          </p:nvPr>
        </p:nvSpPr>
        <p:spPr/>
        <p:txBody>
          <a:bodyPr/>
          <a:lstStyle/>
          <a:p>
            <a:r>
              <a:rPr lang="nb-NO" smtClean="0"/>
              <a:t>Ole Helge Haugen - Fylkesplansjef  -  Møre og Romsdal Fylkeskommune</a:t>
            </a:r>
            <a:endParaRPr lang="nb-NO"/>
          </a:p>
        </p:txBody>
      </p:sp>
      <p:sp>
        <p:nvSpPr>
          <p:cNvPr id="7" name="Plassholder for lysbildenummer 6"/>
          <p:cNvSpPr>
            <a:spLocks noGrp="1"/>
          </p:cNvSpPr>
          <p:nvPr>
            <p:ph type="sldNum" sz="quarter" idx="12"/>
          </p:nvPr>
        </p:nvSpPr>
        <p:spPr/>
        <p:txBody>
          <a:bodyPr/>
          <a:lstStyle/>
          <a:p>
            <a:fld id="{003FD3BE-9E74-427A-972E-BBFBDAFE3F61}" type="slidenum">
              <a:rPr lang="nb-NO" smtClean="0"/>
              <a:t>‹#›</a:t>
            </a:fld>
            <a:endParaRPr lang="nb-NO"/>
          </a:p>
        </p:txBody>
      </p:sp>
      <p:cxnSp>
        <p:nvCxnSpPr>
          <p:cNvPr id="8" name="Rett linje 7"/>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5788923"/>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tellysbilde">
    <p:spTree>
      <p:nvGrpSpPr>
        <p:cNvPr id="1" name=""/>
        <p:cNvGrpSpPr/>
        <p:nvPr/>
      </p:nvGrpSpPr>
      <p:grpSpPr>
        <a:xfrm>
          <a:off x="0" y="0"/>
          <a:ext cx="0" cy="0"/>
          <a:chOff x="0" y="0"/>
          <a:chExt cx="0" cy="0"/>
        </a:xfrm>
      </p:grpSpPr>
      <p:pic>
        <p:nvPicPr>
          <p:cNvPr id="3" name="Bilde 2"/>
          <p:cNvPicPr>
            <a:picLocks noChangeAspect="1"/>
          </p:cNvPicPr>
          <p:nvPr userDrawn="1"/>
        </p:nvPicPr>
        <p:blipFill rotWithShape="1">
          <a:blip r:embed="rId2" cstate="print">
            <a:extLst>
              <a:ext uri="{28A0092B-C50C-407E-A947-70E740481C1C}">
                <a14:useLocalDpi xmlns:a14="http://schemas.microsoft.com/office/drawing/2010/main" val="0"/>
              </a:ext>
            </a:extLst>
          </a:blip>
          <a:srcRect l="1031" t="19590" r="1398" b="21881"/>
          <a:stretch/>
        </p:blipFill>
        <p:spPr>
          <a:xfrm>
            <a:off x="107504" y="0"/>
            <a:ext cx="8982719" cy="3607200"/>
          </a:xfrm>
          <a:prstGeom prst="rect">
            <a:avLst/>
          </a:prstGeom>
        </p:spPr>
      </p:pic>
      <p:sp>
        <p:nvSpPr>
          <p:cNvPr id="15" name="Rektangel 14"/>
          <p:cNvSpPr/>
          <p:nvPr userDrawn="1"/>
        </p:nvSpPr>
        <p:spPr>
          <a:xfrm>
            <a:off x="-7906" y="3607200"/>
            <a:ext cx="9151906" cy="3264376"/>
          </a:xfrm>
          <a:prstGeom prst="rect">
            <a:avLst/>
          </a:prstGeom>
          <a:solidFill>
            <a:srgbClr val="5A447A">
              <a:alpha val="49804"/>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p>
        </p:txBody>
      </p:sp>
      <p:pic>
        <p:nvPicPr>
          <p:cNvPr id="11" name="Picture 2" descr="\\fil01\FldrRedir$\heghov\Desktop\Fargemønster.jp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79088" t="812" r="15103" b="24645"/>
          <a:stretch/>
        </p:blipFill>
        <p:spPr bwMode="auto">
          <a:xfrm>
            <a:off x="9029380" y="-3430"/>
            <a:ext cx="125506"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fil01\FldrRedir$\heghov\Desktop\Fargemønster.jp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79556" t="812" r="15102" b="24645"/>
          <a:stretch/>
        </p:blipFill>
        <p:spPr bwMode="auto">
          <a:xfrm>
            <a:off x="-7906" y="-3432"/>
            <a:ext cx="115410" cy="6858001"/>
          </a:xfrm>
          <a:prstGeom prst="rect">
            <a:avLst/>
          </a:prstGeom>
          <a:noFill/>
          <a:extLst>
            <a:ext uri="{909E8E84-426E-40DD-AFC4-6F175D3DCCD1}">
              <a14:hiddenFill xmlns:a14="http://schemas.microsoft.com/office/drawing/2010/main">
                <a:solidFill>
                  <a:srgbClr val="FFFFFF"/>
                </a:solidFill>
              </a14:hiddenFill>
            </a:ext>
          </a:extLst>
        </p:spPr>
      </p:pic>
      <p:sp>
        <p:nvSpPr>
          <p:cNvPr id="13" name="TekstSylinder 12"/>
          <p:cNvSpPr txBox="1"/>
          <p:nvPr userDrawn="1"/>
        </p:nvSpPr>
        <p:spPr>
          <a:xfrm>
            <a:off x="7359494" y="4287580"/>
            <a:ext cx="1296144" cy="230832"/>
          </a:xfrm>
          <a:prstGeom prst="rect">
            <a:avLst/>
          </a:prstGeom>
          <a:noFill/>
        </p:spPr>
        <p:txBody>
          <a:bodyPr wrap="square" rtlCol="0">
            <a:spAutoFit/>
          </a:bodyPr>
          <a:lstStyle/>
          <a:p>
            <a:r>
              <a:rPr lang="nb-NO" sz="900" dirty="0" smtClean="0">
                <a:solidFill>
                  <a:schemeClr val="tx1">
                    <a:lumMod val="95000"/>
                    <a:lumOff val="5000"/>
                  </a:schemeClr>
                </a:solidFill>
              </a:rPr>
              <a:t>-Ein tydeleg medspelar</a:t>
            </a:r>
            <a:endParaRPr lang="nb-NO" sz="900" dirty="0">
              <a:solidFill>
                <a:schemeClr val="tx1">
                  <a:lumMod val="95000"/>
                  <a:lumOff val="5000"/>
                </a:schemeClr>
              </a:solidFill>
            </a:endParaRPr>
          </a:p>
        </p:txBody>
      </p:sp>
      <p:pic>
        <p:nvPicPr>
          <p:cNvPr id="14" name="Bild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23528" y="3836673"/>
            <a:ext cx="2180853" cy="627821"/>
          </a:xfrm>
          <a:prstGeom prst="rect">
            <a:avLst/>
          </a:prstGeom>
        </p:spPr>
      </p:pic>
      <p:sp>
        <p:nvSpPr>
          <p:cNvPr id="16" name="Plassholder for tekst 15"/>
          <p:cNvSpPr>
            <a:spLocks noGrp="1"/>
          </p:cNvSpPr>
          <p:nvPr>
            <p:ph type="body" sz="quarter" idx="10"/>
          </p:nvPr>
        </p:nvSpPr>
        <p:spPr>
          <a:xfrm>
            <a:off x="683568" y="4723861"/>
            <a:ext cx="7848600" cy="649355"/>
          </a:xfrm>
        </p:spPr>
        <p:txBody>
          <a:bodyPr>
            <a:normAutofit/>
          </a:bodyPr>
          <a:lstStyle>
            <a:lvl1pPr marL="0" indent="0">
              <a:buNone/>
              <a:defRPr sz="3600"/>
            </a:lvl1pPr>
          </a:lstStyle>
          <a:p>
            <a:pPr lvl="0"/>
            <a:r>
              <a:rPr lang="nb-NO" dirty="0" smtClean="0"/>
              <a:t>Klikk for å redigere tekststiler i malen</a:t>
            </a:r>
          </a:p>
        </p:txBody>
      </p:sp>
      <p:sp>
        <p:nvSpPr>
          <p:cNvPr id="18" name="Plassholder for tekst 17"/>
          <p:cNvSpPr>
            <a:spLocks noGrp="1"/>
          </p:cNvSpPr>
          <p:nvPr>
            <p:ph type="body" sz="quarter" idx="11"/>
          </p:nvPr>
        </p:nvSpPr>
        <p:spPr>
          <a:xfrm>
            <a:off x="683568" y="5373216"/>
            <a:ext cx="6911975" cy="647700"/>
          </a:xfrm>
        </p:spPr>
        <p:txBody>
          <a:bodyPr>
            <a:normAutofit/>
          </a:bodyPr>
          <a:lstStyle>
            <a:lvl1pPr marL="0" indent="0">
              <a:buNone/>
              <a:defRPr sz="1600">
                <a:solidFill>
                  <a:schemeClr val="tx1">
                    <a:lumMod val="75000"/>
                    <a:lumOff val="25000"/>
                  </a:schemeClr>
                </a:solidFill>
              </a:defRPr>
            </a:lvl1pPr>
          </a:lstStyle>
          <a:p>
            <a:pPr lvl="0"/>
            <a:r>
              <a:rPr lang="nb-NO" dirty="0" smtClean="0"/>
              <a:t>Klikk for å redigere tekststiler i malen</a:t>
            </a:r>
          </a:p>
        </p:txBody>
      </p:sp>
    </p:spTree>
    <p:extLst>
      <p:ext uri="{BB962C8B-B14F-4D97-AF65-F5344CB8AC3E}">
        <p14:creationId xmlns:p14="http://schemas.microsoft.com/office/powerpoint/2010/main" val="4039327280"/>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a:xfrm>
            <a:off x="467544" y="476672"/>
            <a:ext cx="8229600" cy="1143000"/>
          </a:xfrm>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endParaRPr lang="nb-NO" dirty="0"/>
          </a:p>
        </p:txBody>
      </p:sp>
      <p:sp>
        <p:nvSpPr>
          <p:cNvPr id="5" name="Plassholder for bunntekst 4"/>
          <p:cNvSpPr>
            <a:spLocks noGrp="1"/>
          </p:cNvSpPr>
          <p:nvPr>
            <p:ph type="ftr" sz="quarter" idx="11"/>
          </p:nvPr>
        </p:nvSpPr>
        <p:spPr/>
        <p:txBody>
          <a:bodyPr/>
          <a:lstStyle/>
          <a:p>
            <a:r>
              <a:rPr lang="nb-NO" smtClean="0"/>
              <a:t>Ole Helge Haugen - Fylkesplansjef  -  Møre og Romsdal Fylkeskommune</a:t>
            </a:r>
            <a:endParaRPr lang="nb-NO" dirty="0"/>
          </a:p>
        </p:txBody>
      </p:sp>
      <p:sp>
        <p:nvSpPr>
          <p:cNvPr id="6" name="Plassholder for lysbildenummer 5"/>
          <p:cNvSpPr>
            <a:spLocks noGrp="1"/>
          </p:cNvSpPr>
          <p:nvPr>
            <p:ph type="sldNum" sz="quarter" idx="12"/>
          </p:nvPr>
        </p:nvSpPr>
        <p:spPr/>
        <p:txBody>
          <a:bodyPr/>
          <a:lstStyle/>
          <a:p>
            <a:fld id="{003FD3BE-9E74-427A-972E-BBFBDAFE3F61}" type="slidenum">
              <a:rPr lang="nb-NO" smtClean="0"/>
              <a:t>‹#›</a:t>
            </a:fld>
            <a:endParaRPr lang="nb-NO" dirty="0"/>
          </a:p>
        </p:txBody>
      </p:sp>
      <p:cxnSp>
        <p:nvCxnSpPr>
          <p:cNvPr id="7" name="Rett linje 6"/>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3753908"/>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467544" y="4365104"/>
            <a:ext cx="7772400" cy="1362075"/>
          </a:xfrm>
        </p:spPr>
        <p:txBody>
          <a:bodyPr anchor="t"/>
          <a:lstStyle>
            <a:lvl1pPr algn="l">
              <a:defRPr sz="4000" b="1" cap="all"/>
            </a:lvl1pPr>
          </a:lstStyle>
          <a:p>
            <a:r>
              <a:rPr lang="nb-NO" dirty="0" smtClean="0"/>
              <a:t>Klikk for å redigere tittelstil</a:t>
            </a:r>
            <a:endParaRPr lang="nb-NO" dirty="0"/>
          </a:p>
        </p:txBody>
      </p:sp>
      <p:sp>
        <p:nvSpPr>
          <p:cNvPr id="3" name="Plassholder for tekst 2"/>
          <p:cNvSpPr>
            <a:spLocks noGrp="1"/>
          </p:cNvSpPr>
          <p:nvPr>
            <p:ph type="body" idx="1"/>
          </p:nvPr>
        </p:nvSpPr>
        <p:spPr>
          <a:xfrm>
            <a:off x="467544" y="292494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smtClean="0"/>
              <a:t>Klikk for å redigere tekststiler i malen</a:t>
            </a:r>
          </a:p>
        </p:txBody>
      </p:sp>
      <p:sp>
        <p:nvSpPr>
          <p:cNvPr id="4" name="Plassholder for dato 3"/>
          <p:cNvSpPr>
            <a:spLocks noGrp="1"/>
          </p:cNvSpPr>
          <p:nvPr>
            <p:ph type="dt" sz="half" idx="10"/>
          </p:nvPr>
        </p:nvSpPr>
        <p:spPr/>
        <p:txBody>
          <a:bodyPr/>
          <a:lstStyle/>
          <a:p>
            <a:endParaRPr lang="nb-NO"/>
          </a:p>
        </p:txBody>
      </p:sp>
      <p:sp>
        <p:nvSpPr>
          <p:cNvPr id="5" name="Plassholder for bunntekst 4"/>
          <p:cNvSpPr>
            <a:spLocks noGrp="1"/>
          </p:cNvSpPr>
          <p:nvPr>
            <p:ph type="ftr" sz="quarter" idx="11"/>
          </p:nvPr>
        </p:nvSpPr>
        <p:spPr/>
        <p:txBody>
          <a:bodyPr/>
          <a:lstStyle/>
          <a:p>
            <a:r>
              <a:rPr lang="nb-NO" smtClean="0"/>
              <a:t>Ole Helge Haugen - Fylkesplansjef  -  Møre og Romsdal Fylkeskommune</a:t>
            </a:r>
            <a:endParaRPr lang="nb-NO"/>
          </a:p>
        </p:txBody>
      </p:sp>
      <p:sp>
        <p:nvSpPr>
          <p:cNvPr id="6" name="Plassholder for lysbildenummer 5"/>
          <p:cNvSpPr>
            <a:spLocks noGrp="1"/>
          </p:cNvSpPr>
          <p:nvPr>
            <p:ph type="sldNum" sz="quarter" idx="12"/>
          </p:nvPr>
        </p:nvSpPr>
        <p:spPr/>
        <p:txBody>
          <a:bodyPr/>
          <a:lstStyle/>
          <a:p>
            <a:fld id="{003FD3BE-9E74-427A-972E-BBFBDAFE3F61}" type="slidenum">
              <a:rPr lang="nb-NO" smtClean="0"/>
              <a:t>‹#›</a:t>
            </a:fld>
            <a:endParaRPr lang="nb-NO"/>
          </a:p>
        </p:txBody>
      </p:sp>
      <p:cxnSp>
        <p:nvCxnSpPr>
          <p:cNvPr id="7" name="Rett linje 6"/>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5067431"/>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endParaRPr lang="nb-NO"/>
          </a:p>
        </p:txBody>
      </p:sp>
      <p:sp>
        <p:nvSpPr>
          <p:cNvPr id="3" name="Plassholder for bunntekst 2"/>
          <p:cNvSpPr>
            <a:spLocks noGrp="1"/>
          </p:cNvSpPr>
          <p:nvPr>
            <p:ph type="ftr" sz="quarter" idx="11"/>
          </p:nvPr>
        </p:nvSpPr>
        <p:spPr/>
        <p:txBody>
          <a:bodyPr/>
          <a:lstStyle/>
          <a:p>
            <a:r>
              <a:rPr lang="nb-NO" smtClean="0"/>
              <a:t>Ole Helge Haugen - Fylkesplansjef  -  Møre og Romsdal Fylkeskommune</a:t>
            </a:r>
            <a:endParaRPr lang="nb-NO"/>
          </a:p>
        </p:txBody>
      </p:sp>
      <p:sp>
        <p:nvSpPr>
          <p:cNvPr id="4" name="Plassholder for lysbildenummer 3"/>
          <p:cNvSpPr>
            <a:spLocks noGrp="1"/>
          </p:cNvSpPr>
          <p:nvPr>
            <p:ph type="sldNum" sz="quarter" idx="12"/>
          </p:nvPr>
        </p:nvSpPr>
        <p:spPr/>
        <p:txBody>
          <a:bodyPr/>
          <a:lstStyle/>
          <a:p>
            <a:fld id="{003FD3BE-9E74-427A-972E-BBFBDAFE3F61}" type="slidenum">
              <a:rPr lang="nb-NO" smtClean="0"/>
              <a:t>‹#›</a:t>
            </a:fld>
            <a:endParaRPr lang="nb-NO"/>
          </a:p>
        </p:txBody>
      </p:sp>
      <p:cxnSp>
        <p:nvCxnSpPr>
          <p:cNvPr id="5" name="Rett linje 4"/>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7712056"/>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ilde">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endParaRPr lang="nb-NO"/>
          </a:p>
        </p:txBody>
      </p:sp>
      <p:sp>
        <p:nvSpPr>
          <p:cNvPr id="3" name="Plassholder for bunntekst 2"/>
          <p:cNvSpPr>
            <a:spLocks noGrp="1"/>
          </p:cNvSpPr>
          <p:nvPr>
            <p:ph type="ftr" sz="quarter" idx="11"/>
          </p:nvPr>
        </p:nvSpPr>
        <p:spPr/>
        <p:txBody>
          <a:bodyPr/>
          <a:lstStyle/>
          <a:p>
            <a:r>
              <a:rPr lang="nb-NO" smtClean="0"/>
              <a:t>Ole Helge Haugen - Fylkesplansjef  -  Møre og Romsdal Fylkeskommune</a:t>
            </a:r>
            <a:endParaRPr lang="nb-NO"/>
          </a:p>
        </p:txBody>
      </p:sp>
      <p:sp>
        <p:nvSpPr>
          <p:cNvPr id="4" name="Plassholder for lysbildenummer 3"/>
          <p:cNvSpPr>
            <a:spLocks noGrp="1"/>
          </p:cNvSpPr>
          <p:nvPr>
            <p:ph type="sldNum" sz="quarter" idx="12"/>
          </p:nvPr>
        </p:nvSpPr>
        <p:spPr/>
        <p:txBody>
          <a:bodyPr/>
          <a:lstStyle/>
          <a:p>
            <a:fld id="{003FD3BE-9E74-427A-972E-BBFBDAFE3F61}" type="slidenum">
              <a:rPr lang="nb-NO" smtClean="0"/>
              <a:t>‹#›</a:t>
            </a:fld>
            <a:endParaRPr lang="nb-NO"/>
          </a:p>
        </p:txBody>
      </p:sp>
      <p:sp>
        <p:nvSpPr>
          <p:cNvPr id="6" name="Plassholder for bilde 5"/>
          <p:cNvSpPr>
            <a:spLocks noGrp="1"/>
          </p:cNvSpPr>
          <p:nvPr>
            <p:ph type="pic" sz="quarter" idx="13"/>
          </p:nvPr>
        </p:nvSpPr>
        <p:spPr>
          <a:xfrm>
            <a:off x="467544" y="836712"/>
            <a:ext cx="8208912" cy="5256213"/>
          </a:xfrm>
        </p:spPr>
        <p:txBody>
          <a:bodyPr/>
          <a:lstStyle/>
          <a:p>
            <a:endParaRPr lang="nb-NO"/>
          </a:p>
        </p:txBody>
      </p:sp>
      <p:cxnSp>
        <p:nvCxnSpPr>
          <p:cNvPr id="7" name="Rett linje 6"/>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9304421"/>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nb-NO" smtClean="0"/>
              <a:t>Klikk for å redigere tittelstil</a:t>
            </a:r>
            <a:endParaRPr lang="nb-NO"/>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endParaRPr lang="nb-NO"/>
          </a:p>
        </p:txBody>
      </p:sp>
      <p:sp>
        <p:nvSpPr>
          <p:cNvPr id="6" name="Plassholder for bunntekst 5"/>
          <p:cNvSpPr>
            <a:spLocks noGrp="1"/>
          </p:cNvSpPr>
          <p:nvPr>
            <p:ph type="ftr" sz="quarter" idx="11"/>
          </p:nvPr>
        </p:nvSpPr>
        <p:spPr/>
        <p:txBody>
          <a:bodyPr/>
          <a:lstStyle/>
          <a:p>
            <a:r>
              <a:rPr lang="nb-NO" smtClean="0"/>
              <a:t>Ole Helge Haugen - Fylkesplansjef  -  Møre og Romsdal Fylkeskommune</a:t>
            </a:r>
            <a:endParaRPr lang="nb-NO"/>
          </a:p>
        </p:txBody>
      </p:sp>
      <p:sp>
        <p:nvSpPr>
          <p:cNvPr id="7" name="Plassholder for lysbildenummer 6"/>
          <p:cNvSpPr>
            <a:spLocks noGrp="1"/>
          </p:cNvSpPr>
          <p:nvPr>
            <p:ph type="sldNum" sz="quarter" idx="12"/>
          </p:nvPr>
        </p:nvSpPr>
        <p:spPr/>
        <p:txBody>
          <a:bodyPr/>
          <a:lstStyle/>
          <a:p>
            <a:fld id="{003FD3BE-9E74-427A-972E-BBFBDAFE3F61}" type="slidenum">
              <a:rPr lang="nb-NO" smtClean="0"/>
              <a:t>‹#›</a:t>
            </a:fld>
            <a:endParaRPr lang="nb-NO"/>
          </a:p>
        </p:txBody>
      </p:sp>
      <p:cxnSp>
        <p:nvCxnSpPr>
          <p:cNvPr id="8" name="Rett linje 7"/>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8747115"/>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tellysbilde">
    <p:spTree>
      <p:nvGrpSpPr>
        <p:cNvPr id="1" name=""/>
        <p:cNvGrpSpPr/>
        <p:nvPr/>
      </p:nvGrpSpPr>
      <p:grpSpPr>
        <a:xfrm>
          <a:off x="0" y="0"/>
          <a:ext cx="0" cy="0"/>
          <a:chOff x="0" y="0"/>
          <a:chExt cx="0" cy="0"/>
        </a:xfrm>
      </p:grpSpPr>
      <p:pic>
        <p:nvPicPr>
          <p:cNvPr id="9" name="Bilde 8"/>
          <p:cNvPicPr>
            <a:picLocks noChangeAspect="1"/>
          </p:cNvPicPr>
          <p:nvPr userDrawn="1"/>
        </p:nvPicPr>
        <p:blipFill rotWithShape="1">
          <a:blip r:embed="rId2" cstate="print">
            <a:extLst>
              <a:ext uri="{28A0092B-C50C-407E-A947-70E740481C1C}">
                <a14:useLocalDpi xmlns:a14="http://schemas.microsoft.com/office/drawing/2010/main" val="0"/>
              </a:ext>
            </a:extLst>
          </a:blip>
          <a:srcRect l="1031" t="19590" r="1398" b="21881"/>
          <a:stretch/>
        </p:blipFill>
        <p:spPr>
          <a:xfrm>
            <a:off x="107504" y="0"/>
            <a:ext cx="8982719" cy="3607200"/>
          </a:xfrm>
          <a:prstGeom prst="rect">
            <a:avLst/>
          </a:prstGeom>
        </p:spPr>
      </p:pic>
      <p:pic>
        <p:nvPicPr>
          <p:cNvPr id="11" name="Picture 2" descr="\\fil01\FldrRedir$\heghov\Desktop\Fargemønster.jp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79088" t="812" r="15103" b="24645"/>
          <a:stretch/>
        </p:blipFill>
        <p:spPr bwMode="auto">
          <a:xfrm>
            <a:off x="9029380" y="-3430"/>
            <a:ext cx="125506"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fil01\FldrRedir$\heghov\Desktop\Fargemønster.jp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79556" t="812" r="15102" b="24645"/>
          <a:stretch/>
        </p:blipFill>
        <p:spPr bwMode="auto">
          <a:xfrm>
            <a:off x="-7906" y="-3432"/>
            <a:ext cx="115410" cy="6858001"/>
          </a:xfrm>
          <a:prstGeom prst="rect">
            <a:avLst/>
          </a:prstGeom>
          <a:noFill/>
          <a:extLst>
            <a:ext uri="{909E8E84-426E-40DD-AFC4-6F175D3DCCD1}">
              <a14:hiddenFill xmlns:a14="http://schemas.microsoft.com/office/drawing/2010/main">
                <a:solidFill>
                  <a:srgbClr val="FFFFFF"/>
                </a:solidFill>
              </a14:hiddenFill>
            </a:ext>
          </a:extLst>
        </p:spPr>
      </p:pic>
      <p:sp>
        <p:nvSpPr>
          <p:cNvPr id="13" name="TekstSylinder 12"/>
          <p:cNvSpPr txBox="1"/>
          <p:nvPr userDrawn="1"/>
        </p:nvSpPr>
        <p:spPr>
          <a:xfrm>
            <a:off x="7359494" y="4287580"/>
            <a:ext cx="1296144" cy="230832"/>
          </a:xfrm>
          <a:prstGeom prst="rect">
            <a:avLst/>
          </a:prstGeom>
          <a:noFill/>
        </p:spPr>
        <p:txBody>
          <a:bodyPr wrap="square" rtlCol="0">
            <a:spAutoFit/>
          </a:bodyPr>
          <a:lstStyle/>
          <a:p>
            <a:r>
              <a:rPr lang="nb-NO" sz="900" dirty="0" smtClean="0">
                <a:solidFill>
                  <a:schemeClr val="tx1">
                    <a:lumMod val="95000"/>
                    <a:lumOff val="5000"/>
                  </a:schemeClr>
                </a:solidFill>
              </a:rPr>
              <a:t>-Ein tydeleg medspelar</a:t>
            </a:r>
            <a:endParaRPr lang="nb-NO" sz="900" dirty="0">
              <a:solidFill>
                <a:schemeClr val="tx1">
                  <a:lumMod val="95000"/>
                  <a:lumOff val="5000"/>
                </a:schemeClr>
              </a:solidFill>
            </a:endParaRPr>
          </a:p>
        </p:txBody>
      </p:sp>
      <p:pic>
        <p:nvPicPr>
          <p:cNvPr id="14" name="Bild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23528" y="3836673"/>
            <a:ext cx="2180853" cy="627821"/>
          </a:xfrm>
          <a:prstGeom prst="rect">
            <a:avLst/>
          </a:prstGeom>
        </p:spPr>
      </p:pic>
      <p:sp>
        <p:nvSpPr>
          <p:cNvPr id="16" name="Plassholder for tekst 15"/>
          <p:cNvSpPr>
            <a:spLocks noGrp="1"/>
          </p:cNvSpPr>
          <p:nvPr>
            <p:ph type="body" sz="quarter" idx="10"/>
          </p:nvPr>
        </p:nvSpPr>
        <p:spPr>
          <a:xfrm>
            <a:off x="683568" y="4723861"/>
            <a:ext cx="7848600" cy="649355"/>
          </a:xfrm>
        </p:spPr>
        <p:txBody>
          <a:bodyPr>
            <a:normAutofit/>
          </a:bodyPr>
          <a:lstStyle>
            <a:lvl1pPr marL="0" indent="0">
              <a:buNone/>
              <a:defRPr sz="3200"/>
            </a:lvl1pPr>
          </a:lstStyle>
          <a:p>
            <a:pPr lvl="0"/>
            <a:r>
              <a:rPr lang="nb-NO" dirty="0" smtClean="0"/>
              <a:t>Klikk for å redigere tekststiler i malen</a:t>
            </a:r>
          </a:p>
        </p:txBody>
      </p:sp>
      <p:sp>
        <p:nvSpPr>
          <p:cNvPr id="18" name="Plassholder for tekst 17"/>
          <p:cNvSpPr>
            <a:spLocks noGrp="1"/>
          </p:cNvSpPr>
          <p:nvPr>
            <p:ph type="body" sz="quarter" idx="11"/>
          </p:nvPr>
        </p:nvSpPr>
        <p:spPr>
          <a:xfrm>
            <a:off x="683568" y="5373216"/>
            <a:ext cx="6911975" cy="647700"/>
          </a:xfrm>
        </p:spPr>
        <p:txBody>
          <a:bodyPr>
            <a:normAutofit/>
          </a:bodyPr>
          <a:lstStyle>
            <a:lvl1pPr marL="0" indent="0">
              <a:buNone/>
              <a:defRPr sz="1600">
                <a:solidFill>
                  <a:schemeClr val="tx1">
                    <a:lumMod val="75000"/>
                    <a:lumOff val="25000"/>
                  </a:schemeClr>
                </a:solidFill>
              </a:defRPr>
            </a:lvl1pPr>
          </a:lstStyle>
          <a:p>
            <a:pPr lvl="0"/>
            <a:r>
              <a:rPr lang="nb-NO" dirty="0" smtClean="0"/>
              <a:t>Klikk for å redigere tekststiler i malen</a:t>
            </a:r>
          </a:p>
        </p:txBody>
      </p:sp>
    </p:spTree>
    <p:extLst>
      <p:ext uri="{BB962C8B-B14F-4D97-AF65-F5344CB8AC3E}">
        <p14:creationId xmlns:p14="http://schemas.microsoft.com/office/powerpoint/2010/main" val="855510737"/>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a:xfrm>
            <a:off x="467544" y="476672"/>
            <a:ext cx="8229600" cy="1143000"/>
          </a:xfrm>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endParaRPr lang="nb-NO" dirty="0"/>
          </a:p>
        </p:txBody>
      </p:sp>
      <p:sp>
        <p:nvSpPr>
          <p:cNvPr id="5" name="Plassholder for bunntekst 4"/>
          <p:cNvSpPr>
            <a:spLocks noGrp="1"/>
          </p:cNvSpPr>
          <p:nvPr>
            <p:ph type="ftr" sz="quarter" idx="11"/>
          </p:nvPr>
        </p:nvSpPr>
        <p:spPr/>
        <p:txBody>
          <a:bodyPr/>
          <a:lstStyle/>
          <a:p>
            <a:r>
              <a:rPr lang="nb-NO" smtClean="0"/>
              <a:t>Ole Helge Haugen - Fylkesplansjef  -  Møre og Romsdal Fylkeskommune</a:t>
            </a:r>
            <a:endParaRPr lang="nb-NO" dirty="0"/>
          </a:p>
        </p:txBody>
      </p:sp>
      <p:sp>
        <p:nvSpPr>
          <p:cNvPr id="6" name="Plassholder for lysbildenummer 5"/>
          <p:cNvSpPr>
            <a:spLocks noGrp="1"/>
          </p:cNvSpPr>
          <p:nvPr>
            <p:ph type="sldNum" sz="quarter" idx="12"/>
          </p:nvPr>
        </p:nvSpPr>
        <p:spPr/>
        <p:txBody>
          <a:bodyPr/>
          <a:lstStyle/>
          <a:p>
            <a:fld id="{003FD3BE-9E74-427A-972E-BBFBDAFE3F61}" type="slidenum">
              <a:rPr lang="nb-NO" smtClean="0"/>
              <a:t>‹#›</a:t>
            </a:fld>
            <a:endParaRPr lang="nb-NO" dirty="0"/>
          </a:p>
        </p:txBody>
      </p:sp>
      <p:cxnSp>
        <p:nvCxnSpPr>
          <p:cNvPr id="7" name="Rett linje 6"/>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0364576"/>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467544" y="4365104"/>
            <a:ext cx="7772400" cy="1362075"/>
          </a:xfrm>
        </p:spPr>
        <p:txBody>
          <a:bodyPr anchor="t"/>
          <a:lstStyle>
            <a:lvl1pPr algn="l">
              <a:defRPr sz="4000" b="1" cap="all"/>
            </a:lvl1pPr>
          </a:lstStyle>
          <a:p>
            <a:r>
              <a:rPr lang="nb-NO" dirty="0" smtClean="0"/>
              <a:t>Klikk for å redigere tittelstil</a:t>
            </a:r>
            <a:endParaRPr lang="nb-NO" dirty="0"/>
          </a:p>
        </p:txBody>
      </p:sp>
      <p:sp>
        <p:nvSpPr>
          <p:cNvPr id="3" name="Plassholder for tekst 2"/>
          <p:cNvSpPr>
            <a:spLocks noGrp="1"/>
          </p:cNvSpPr>
          <p:nvPr>
            <p:ph type="body" idx="1"/>
          </p:nvPr>
        </p:nvSpPr>
        <p:spPr>
          <a:xfrm>
            <a:off x="467544" y="292494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smtClean="0"/>
              <a:t>Klikk for å redigere tekststiler i malen</a:t>
            </a:r>
          </a:p>
        </p:txBody>
      </p:sp>
      <p:sp>
        <p:nvSpPr>
          <p:cNvPr id="4" name="Plassholder for dato 3"/>
          <p:cNvSpPr>
            <a:spLocks noGrp="1"/>
          </p:cNvSpPr>
          <p:nvPr>
            <p:ph type="dt" sz="half" idx="10"/>
          </p:nvPr>
        </p:nvSpPr>
        <p:spPr/>
        <p:txBody>
          <a:bodyPr/>
          <a:lstStyle/>
          <a:p>
            <a:endParaRPr lang="nb-NO"/>
          </a:p>
        </p:txBody>
      </p:sp>
      <p:sp>
        <p:nvSpPr>
          <p:cNvPr id="5" name="Plassholder for bunntekst 4"/>
          <p:cNvSpPr>
            <a:spLocks noGrp="1"/>
          </p:cNvSpPr>
          <p:nvPr>
            <p:ph type="ftr" sz="quarter" idx="11"/>
          </p:nvPr>
        </p:nvSpPr>
        <p:spPr/>
        <p:txBody>
          <a:bodyPr/>
          <a:lstStyle/>
          <a:p>
            <a:r>
              <a:rPr lang="nb-NO" smtClean="0"/>
              <a:t>Ole Helge Haugen - Fylkesplansjef  -  Møre og Romsdal Fylkeskommune</a:t>
            </a:r>
            <a:endParaRPr lang="nb-NO"/>
          </a:p>
        </p:txBody>
      </p:sp>
      <p:sp>
        <p:nvSpPr>
          <p:cNvPr id="6" name="Plassholder for lysbildenummer 5"/>
          <p:cNvSpPr>
            <a:spLocks noGrp="1"/>
          </p:cNvSpPr>
          <p:nvPr>
            <p:ph type="sldNum" sz="quarter" idx="12"/>
          </p:nvPr>
        </p:nvSpPr>
        <p:spPr/>
        <p:txBody>
          <a:bodyPr/>
          <a:lstStyle/>
          <a:p>
            <a:fld id="{003FD3BE-9E74-427A-972E-BBFBDAFE3F61}" type="slidenum">
              <a:rPr lang="nb-NO" smtClean="0"/>
              <a:t>‹#›</a:t>
            </a:fld>
            <a:endParaRPr lang="nb-NO"/>
          </a:p>
        </p:txBody>
      </p:sp>
      <p:cxnSp>
        <p:nvCxnSpPr>
          <p:cNvPr id="7" name="Rett linje 6"/>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476553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nb-NO" smtClean="0"/>
              <a:t>Klikk for å redigere tittelstil</a:t>
            </a:r>
            <a:endParaRPr lang="nb-NO"/>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smtClean="0"/>
              <a:t>Klikk ikonet for å legge til et bilde</a:t>
            </a:r>
            <a:endParaRPr lang="nb-NO"/>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endParaRPr lang="nb-NO"/>
          </a:p>
        </p:txBody>
      </p:sp>
      <p:sp>
        <p:nvSpPr>
          <p:cNvPr id="6" name="Plassholder for bunntekst 5"/>
          <p:cNvSpPr>
            <a:spLocks noGrp="1"/>
          </p:cNvSpPr>
          <p:nvPr>
            <p:ph type="ftr" sz="quarter" idx="11"/>
          </p:nvPr>
        </p:nvSpPr>
        <p:spPr/>
        <p:txBody>
          <a:bodyPr/>
          <a:lstStyle/>
          <a:p>
            <a:r>
              <a:rPr lang="nb-NO" smtClean="0"/>
              <a:t>Ole Helge Haugen - Fylkesplansjef  -  Møre og Romsdal Fylkeskommune</a:t>
            </a:r>
            <a:endParaRPr lang="nb-NO"/>
          </a:p>
        </p:txBody>
      </p:sp>
      <p:sp>
        <p:nvSpPr>
          <p:cNvPr id="7" name="Plassholder for lysbildenummer 6"/>
          <p:cNvSpPr>
            <a:spLocks noGrp="1"/>
          </p:cNvSpPr>
          <p:nvPr>
            <p:ph type="sldNum" sz="quarter" idx="12"/>
          </p:nvPr>
        </p:nvSpPr>
        <p:spPr/>
        <p:txBody>
          <a:bodyPr/>
          <a:lstStyle/>
          <a:p>
            <a:fld id="{003FD3BE-9E74-427A-972E-BBFBDAFE3F61}" type="slidenum">
              <a:rPr lang="nb-NO" smtClean="0"/>
              <a:t>‹#›</a:t>
            </a:fld>
            <a:endParaRPr lang="nb-NO"/>
          </a:p>
        </p:txBody>
      </p:sp>
      <p:cxnSp>
        <p:nvCxnSpPr>
          <p:cNvPr id="8" name="Rett linje 7"/>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3663006"/>
      </p:ext>
    </p:extLst>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endParaRPr lang="nb-NO"/>
          </a:p>
        </p:txBody>
      </p:sp>
      <p:sp>
        <p:nvSpPr>
          <p:cNvPr id="3" name="Plassholder for bunntekst 2"/>
          <p:cNvSpPr>
            <a:spLocks noGrp="1"/>
          </p:cNvSpPr>
          <p:nvPr>
            <p:ph type="ftr" sz="quarter" idx="11"/>
          </p:nvPr>
        </p:nvSpPr>
        <p:spPr/>
        <p:txBody>
          <a:bodyPr/>
          <a:lstStyle/>
          <a:p>
            <a:r>
              <a:rPr lang="nb-NO" smtClean="0"/>
              <a:t>Ole Helge Haugen - Fylkesplansjef  -  Møre og Romsdal Fylkeskommune</a:t>
            </a:r>
            <a:endParaRPr lang="nb-NO"/>
          </a:p>
        </p:txBody>
      </p:sp>
      <p:sp>
        <p:nvSpPr>
          <p:cNvPr id="4" name="Plassholder for lysbildenummer 3"/>
          <p:cNvSpPr>
            <a:spLocks noGrp="1"/>
          </p:cNvSpPr>
          <p:nvPr>
            <p:ph type="sldNum" sz="quarter" idx="12"/>
          </p:nvPr>
        </p:nvSpPr>
        <p:spPr/>
        <p:txBody>
          <a:bodyPr/>
          <a:lstStyle/>
          <a:p>
            <a:fld id="{003FD3BE-9E74-427A-972E-BBFBDAFE3F61}" type="slidenum">
              <a:rPr lang="nb-NO" smtClean="0"/>
              <a:t>‹#›</a:t>
            </a:fld>
            <a:endParaRPr lang="nb-NO"/>
          </a:p>
        </p:txBody>
      </p:sp>
      <p:cxnSp>
        <p:nvCxnSpPr>
          <p:cNvPr id="5" name="Rett linje 4"/>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0408404"/>
      </p:ext>
    </p:extLst>
  </p:cSld>
  <p:clrMapOvr>
    <a:masterClrMapping/>
  </p:clrMapOvr>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ilde">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endParaRPr lang="nb-NO"/>
          </a:p>
        </p:txBody>
      </p:sp>
      <p:sp>
        <p:nvSpPr>
          <p:cNvPr id="3" name="Plassholder for bunntekst 2"/>
          <p:cNvSpPr>
            <a:spLocks noGrp="1"/>
          </p:cNvSpPr>
          <p:nvPr>
            <p:ph type="ftr" sz="quarter" idx="11"/>
          </p:nvPr>
        </p:nvSpPr>
        <p:spPr/>
        <p:txBody>
          <a:bodyPr/>
          <a:lstStyle/>
          <a:p>
            <a:r>
              <a:rPr lang="nb-NO" smtClean="0"/>
              <a:t>Ole Helge Haugen - Fylkesplansjef  -  Møre og Romsdal Fylkeskommune</a:t>
            </a:r>
            <a:endParaRPr lang="nb-NO"/>
          </a:p>
        </p:txBody>
      </p:sp>
      <p:sp>
        <p:nvSpPr>
          <p:cNvPr id="4" name="Plassholder for lysbildenummer 3"/>
          <p:cNvSpPr>
            <a:spLocks noGrp="1"/>
          </p:cNvSpPr>
          <p:nvPr>
            <p:ph type="sldNum" sz="quarter" idx="12"/>
          </p:nvPr>
        </p:nvSpPr>
        <p:spPr/>
        <p:txBody>
          <a:bodyPr/>
          <a:lstStyle/>
          <a:p>
            <a:fld id="{003FD3BE-9E74-427A-972E-BBFBDAFE3F61}" type="slidenum">
              <a:rPr lang="nb-NO" smtClean="0"/>
              <a:t>‹#›</a:t>
            </a:fld>
            <a:endParaRPr lang="nb-NO"/>
          </a:p>
        </p:txBody>
      </p:sp>
      <p:sp>
        <p:nvSpPr>
          <p:cNvPr id="6" name="Plassholder for bilde 5"/>
          <p:cNvSpPr>
            <a:spLocks noGrp="1"/>
          </p:cNvSpPr>
          <p:nvPr>
            <p:ph type="pic" sz="quarter" idx="13"/>
          </p:nvPr>
        </p:nvSpPr>
        <p:spPr>
          <a:xfrm>
            <a:off x="467544" y="836712"/>
            <a:ext cx="8208912" cy="5256213"/>
          </a:xfrm>
        </p:spPr>
        <p:txBody>
          <a:bodyPr/>
          <a:lstStyle/>
          <a:p>
            <a:endParaRPr lang="nb-NO"/>
          </a:p>
        </p:txBody>
      </p:sp>
      <p:cxnSp>
        <p:nvCxnSpPr>
          <p:cNvPr id="7" name="Rett linje 6"/>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294773"/>
      </p:ext>
    </p:extLst>
  </p:cSld>
  <p:clrMapOvr>
    <a:masterClrMapping/>
  </p:clrMapOvr>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nb-NO" smtClean="0"/>
              <a:t>Klikk for å redigere tittelstil</a:t>
            </a:r>
            <a:endParaRPr lang="nb-NO"/>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endParaRPr lang="nb-NO"/>
          </a:p>
        </p:txBody>
      </p:sp>
      <p:sp>
        <p:nvSpPr>
          <p:cNvPr id="6" name="Plassholder for bunntekst 5"/>
          <p:cNvSpPr>
            <a:spLocks noGrp="1"/>
          </p:cNvSpPr>
          <p:nvPr>
            <p:ph type="ftr" sz="quarter" idx="11"/>
          </p:nvPr>
        </p:nvSpPr>
        <p:spPr/>
        <p:txBody>
          <a:bodyPr/>
          <a:lstStyle/>
          <a:p>
            <a:r>
              <a:rPr lang="nb-NO" smtClean="0"/>
              <a:t>Ole Helge Haugen - Fylkesplansjef  -  Møre og Romsdal Fylkeskommune</a:t>
            </a:r>
            <a:endParaRPr lang="nb-NO"/>
          </a:p>
        </p:txBody>
      </p:sp>
      <p:sp>
        <p:nvSpPr>
          <p:cNvPr id="7" name="Plassholder for lysbildenummer 6"/>
          <p:cNvSpPr>
            <a:spLocks noGrp="1"/>
          </p:cNvSpPr>
          <p:nvPr>
            <p:ph type="sldNum" sz="quarter" idx="12"/>
          </p:nvPr>
        </p:nvSpPr>
        <p:spPr/>
        <p:txBody>
          <a:bodyPr/>
          <a:lstStyle/>
          <a:p>
            <a:fld id="{003FD3BE-9E74-427A-972E-BBFBDAFE3F61}" type="slidenum">
              <a:rPr lang="nb-NO" smtClean="0"/>
              <a:t>‹#›</a:t>
            </a:fld>
            <a:endParaRPr lang="nb-NO"/>
          </a:p>
        </p:txBody>
      </p:sp>
      <p:cxnSp>
        <p:nvCxnSpPr>
          <p:cNvPr id="8" name="Rett linje 7"/>
          <p:cNvCxnSpPr/>
          <p:nvPr userDrawn="1"/>
        </p:nvCxnSpPr>
        <p:spPr>
          <a:xfrm>
            <a:off x="467544" y="6525344"/>
            <a:ext cx="8208912" cy="0"/>
          </a:xfrm>
          <a:prstGeom prst="line">
            <a:avLst/>
          </a:prstGeom>
          <a:ln w="31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433055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1_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685800" y="2130425"/>
            <a:ext cx="7772400" cy="1470025"/>
          </a:xfrm>
        </p:spPr>
        <p:txBody>
          <a:bodyPr/>
          <a:lstStyle/>
          <a:p>
            <a:r>
              <a:rPr lang="nb-NO" smtClean="0"/>
              <a:t>Klikk for å redigere tittelstil</a:t>
            </a:r>
            <a:endParaRPr lang="en-US"/>
          </a:p>
        </p:txBody>
      </p:sp>
      <p:sp>
        <p:nvSpPr>
          <p:cNvPr id="3" name="Undertit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smtClean="0"/>
              <a:t>Klikk for å redigere undertittelstil i malen</a:t>
            </a:r>
            <a:endParaRPr lang="en-US"/>
          </a:p>
        </p:txBody>
      </p:sp>
      <p:sp>
        <p:nvSpPr>
          <p:cNvPr id="4" name="Plassholder for dato 3"/>
          <p:cNvSpPr>
            <a:spLocks noGrp="1"/>
          </p:cNvSpPr>
          <p:nvPr>
            <p:ph type="dt" sz="half" idx="10"/>
          </p:nvPr>
        </p:nvSpPr>
        <p:spPr/>
        <p:txBody>
          <a:bodyPr/>
          <a:lstStyle>
            <a:lvl1pPr>
              <a:defRPr/>
            </a:lvl1pPr>
          </a:lstStyle>
          <a:p>
            <a:pPr>
              <a:defRPr/>
            </a:pPr>
            <a:fld id="{B11CA685-798C-462B-A755-47EA9E1C61CE}" type="datetimeFigureOut">
              <a:rPr lang="en-US"/>
              <a:pPr>
                <a:defRPr/>
              </a:pPr>
              <a:t>2/25/2015</a:t>
            </a:fld>
            <a:endParaRPr lang="en-US"/>
          </a:p>
        </p:txBody>
      </p:sp>
      <p:sp>
        <p:nvSpPr>
          <p:cNvPr id="5" name="Plassholder for bunntekst 4"/>
          <p:cNvSpPr>
            <a:spLocks noGrp="1"/>
          </p:cNvSpPr>
          <p:nvPr>
            <p:ph type="ftr" sz="quarter" idx="11"/>
          </p:nvPr>
        </p:nvSpPr>
        <p:spPr/>
        <p:txBody>
          <a:bodyPr/>
          <a:lstStyle>
            <a:lvl1pPr>
              <a:defRPr/>
            </a:lvl1pPr>
          </a:lstStyle>
          <a:p>
            <a:pPr>
              <a:defRPr/>
            </a:pPr>
            <a:endParaRPr lang="en-US"/>
          </a:p>
        </p:txBody>
      </p:sp>
      <p:sp>
        <p:nvSpPr>
          <p:cNvPr id="6" name="Plassholder for lysbildenummer 5"/>
          <p:cNvSpPr>
            <a:spLocks noGrp="1"/>
          </p:cNvSpPr>
          <p:nvPr>
            <p:ph type="sldNum" sz="quarter" idx="12"/>
          </p:nvPr>
        </p:nvSpPr>
        <p:spPr/>
        <p:txBody>
          <a:bodyPr/>
          <a:lstStyle>
            <a:lvl1pPr>
              <a:defRPr/>
            </a:lvl1pPr>
          </a:lstStyle>
          <a:p>
            <a:pPr>
              <a:defRPr/>
            </a:pPr>
            <a:fld id="{98797418-533F-4878-9BAA-138E3622F585}" type="slidenum">
              <a:rPr lang="en-US"/>
              <a:pPr>
                <a:defRPr/>
              </a:pPr>
              <a:t>‹#›</a:t>
            </a:fld>
            <a:endParaRPr lang="en-US"/>
          </a:p>
        </p:txBody>
      </p:sp>
    </p:spTree>
    <p:extLst>
      <p:ext uri="{BB962C8B-B14F-4D97-AF65-F5344CB8AC3E}">
        <p14:creationId xmlns:p14="http://schemas.microsoft.com/office/powerpoint/2010/main" val="34926703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cSld name="Bare tittel">
    <p:spTree>
      <p:nvGrpSpPr>
        <p:cNvPr id="1" name=""/>
        <p:cNvGrpSpPr/>
        <p:nvPr/>
      </p:nvGrpSpPr>
      <p:grpSpPr>
        <a:xfrm>
          <a:off x="0" y="0"/>
          <a:ext cx="0" cy="0"/>
          <a:chOff x="0" y="0"/>
          <a:chExt cx="0" cy="0"/>
        </a:xfrm>
      </p:grpSpPr>
      <p:sp>
        <p:nvSpPr>
          <p:cNvPr id="2" name="Tittel 1"/>
          <p:cNvSpPr>
            <a:spLocks noGrp="1"/>
          </p:cNvSpPr>
          <p:nvPr>
            <p:ph type="title"/>
          </p:nvPr>
        </p:nvSpPr>
        <p:spPr>
          <a:xfrm>
            <a:off x="457200" y="228600"/>
            <a:ext cx="8229600" cy="914400"/>
          </a:xfrm>
        </p:spPr>
        <p:txBody>
          <a:bodyPr/>
          <a:lstStyle/>
          <a:p>
            <a:r>
              <a:rPr kumimoji="0" lang="nb-NO" smtClean="0"/>
              <a:t>Klikk for å redigere tittelstil</a:t>
            </a:r>
            <a:endParaRPr kumimoji="0" lang="en-US"/>
          </a:p>
        </p:txBody>
      </p:sp>
      <p:sp>
        <p:nvSpPr>
          <p:cNvPr id="3" name="Plassholder for dato 2"/>
          <p:cNvSpPr>
            <a:spLocks noGrp="1"/>
          </p:cNvSpPr>
          <p:nvPr>
            <p:ph type="dt" sz="half" idx="10"/>
          </p:nvPr>
        </p:nvSpPr>
        <p:spPr/>
        <p:txBody>
          <a:bodyPr/>
          <a:lstStyle/>
          <a:p>
            <a:fld id="{59AEE881-7C49-40AA-A075-55217620D719}" type="datetimeFigureOut">
              <a:rPr lang="nn-NO" smtClean="0"/>
              <a:pPr/>
              <a:t>25.02.2015</a:t>
            </a:fld>
            <a:endParaRPr lang="nn-NO"/>
          </a:p>
        </p:txBody>
      </p:sp>
      <p:sp>
        <p:nvSpPr>
          <p:cNvPr id="4" name="Plassholder for bunntekst 3"/>
          <p:cNvSpPr>
            <a:spLocks noGrp="1"/>
          </p:cNvSpPr>
          <p:nvPr>
            <p:ph type="ftr" sz="quarter" idx="11"/>
          </p:nvPr>
        </p:nvSpPr>
        <p:spPr/>
        <p:txBody>
          <a:bodyPr/>
          <a:lstStyle/>
          <a:p>
            <a:endParaRPr lang="nn-NO"/>
          </a:p>
        </p:txBody>
      </p:sp>
      <p:sp>
        <p:nvSpPr>
          <p:cNvPr id="5" name="Plassholder for lysbildenummer 4"/>
          <p:cNvSpPr>
            <a:spLocks noGrp="1"/>
          </p:cNvSpPr>
          <p:nvPr>
            <p:ph type="sldNum" sz="quarter" idx="12"/>
          </p:nvPr>
        </p:nvSpPr>
        <p:spPr/>
        <p:txBody>
          <a:bodyPr/>
          <a:lstStyle/>
          <a:p>
            <a:fld id="{940392A3-9117-486E-8774-E81AFD905024}" type="slidenum">
              <a:rPr lang="nn-NO" smtClean="0"/>
              <a:pPr/>
              <a:t>‹#›</a:t>
            </a:fld>
            <a:endParaRPr lang="nn-NO"/>
          </a:p>
        </p:txBody>
      </p:sp>
      <p:sp>
        <p:nvSpPr>
          <p:cNvPr id="6" name="Likebent trekant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extLst>
      <p:ext uri="{BB962C8B-B14F-4D97-AF65-F5344CB8AC3E}">
        <p14:creationId xmlns:p14="http://schemas.microsoft.com/office/powerpoint/2010/main" val="8516626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tellysbilde">
    <p:spTree>
      <p:nvGrpSpPr>
        <p:cNvPr id="1" name=""/>
        <p:cNvGrpSpPr/>
        <p:nvPr/>
      </p:nvGrpSpPr>
      <p:grpSpPr>
        <a:xfrm>
          <a:off x="0" y="0"/>
          <a:ext cx="0" cy="0"/>
          <a:chOff x="0" y="0"/>
          <a:chExt cx="0" cy="0"/>
        </a:xfrm>
      </p:grpSpPr>
      <p:pic>
        <p:nvPicPr>
          <p:cNvPr id="10" name="Bilde 9"/>
          <p:cNvPicPr>
            <a:picLocks noChangeAspect="1"/>
          </p:cNvPicPr>
          <p:nvPr userDrawn="1"/>
        </p:nvPicPr>
        <p:blipFill rotWithShape="1">
          <a:blip r:embed="rId2" cstate="print">
            <a:extLst>
              <a:ext uri="{28A0092B-C50C-407E-A947-70E740481C1C}">
                <a14:useLocalDpi xmlns:a14="http://schemas.microsoft.com/office/drawing/2010/main" val="0"/>
              </a:ext>
            </a:extLst>
          </a:blip>
          <a:srcRect l="1" t="13974" r="292" b="25705"/>
          <a:stretch/>
        </p:blipFill>
        <p:spPr>
          <a:xfrm>
            <a:off x="107504" y="0"/>
            <a:ext cx="8944654" cy="3607200"/>
          </a:xfrm>
          <a:prstGeom prst="rect">
            <a:avLst/>
          </a:prstGeom>
        </p:spPr>
      </p:pic>
      <p:pic>
        <p:nvPicPr>
          <p:cNvPr id="11" name="Picture 2" descr="\\fil01\FldrRedir$\heghov\Desktop\Fargemønster.jp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79088" t="812" r="15103" b="24645"/>
          <a:stretch/>
        </p:blipFill>
        <p:spPr bwMode="auto">
          <a:xfrm>
            <a:off x="9029380" y="-3430"/>
            <a:ext cx="125506"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fil01\FldrRedir$\heghov\Desktop\Fargemønster.jp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79556" t="812" r="15102" b="24645"/>
          <a:stretch/>
        </p:blipFill>
        <p:spPr bwMode="auto">
          <a:xfrm>
            <a:off x="-7906" y="-3432"/>
            <a:ext cx="115410" cy="6858001"/>
          </a:xfrm>
          <a:prstGeom prst="rect">
            <a:avLst/>
          </a:prstGeom>
          <a:noFill/>
          <a:extLst>
            <a:ext uri="{909E8E84-426E-40DD-AFC4-6F175D3DCCD1}">
              <a14:hiddenFill xmlns:a14="http://schemas.microsoft.com/office/drawing/2010/main">
                <a:solidFill>
                  <a:srgbClr val="FFFFFF"/>
                </a:solidFill>
              </a14:hiddenFill>
            </a:ext>
          </a:extLst>
        </p:spPr>
      </p:pic>
      <p:sp>
        <p:nvSpPr>
          <p:cNvPr id="13" name="TekstSylinder 12"/>
          <p:cNvSpPr txBox="1"/>
          <p:nvPr userDrawn="1"/>
        </p:nvSpPr>
        <p:spPr>
          <a:xfrm>
            <a:off x="7359494" y="4287580"/>
            <a:ext cx="1296144" cy="230832"/>
          </a:xfrm>
          <a:prstGeom prst="rect">
            <a:avLst/>
          </a:prstGeom>
          <a:noFill/>
        </p:spPr>
        <p:txBody>
          <a:bodyPr wrap="square" rtlCol="0">
            <a:spAutoFit/>
          </a:bodyPr>
          <a:lstStyle/>
          <a:p>
            <a:r>
              <a:rPr lang="nb-NO" sz="900" dirty="0" smtClean="0">
                <a:solidFill>
                  <a:schemeClr val="tx1">
                    <a:lumMod val="95000"/>
                    <a:lumOff val="5000"/>
                  </a:schemeClr>
                </a:solidFill>
              </a:rPr>
              <a:t>-Ein tydeleg medspelar</a:t>
            </a:r>
            <a:endParaRPr lang="nb-NO" sz="900" dirty="0">
              <a:solidFill>
                <a:schemeClr val="tx1">
                  <a:lumMod val="95000"/>
                  <a:lumOff val="5000"/>
                </a:schemeClr>
              </a:solidFill>
            </a:endParaRPr>
          </a:p>
        </p:txBody>
      </p:sp>
      <p:pic>
        <p:nvPicPr>
          <p:cNvPr id="14" name="Bilde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23528" y="3836673"/>
            <a:ext cx="2180853" cy="627821"/>
          </a:xfrm>
          <a:prstGeom prst="rect">
            <a:avLst/>
          </a:prstGeom>
        </p:spPr>
      </p:pic>
      <p:sp>
        <p:nvSpPr>
          <p:cNvPr id="16" name="Plassholder for tekst 15"/>
          <p:cNvSpPr>
            <a:spLocks noGrp="1"/>
          </p:cNvSpPr>
          <p:nvPr>
            <p:ph type="body" sz="quarter" idx="10"/>
          </p:nvPr>
        </p:nvSpPr>
        <p:spPr>
          <a:xfrm>
            <a:off x="683568" y="4723861"/>
            <a:ext cx="7848600" cy="649355"/>
          </a:xfrm>
        </p:spPr>
        <p:txBody>
          <a:bodyPr>
            <a:normAutofit/>
          </a:bodyPr>
          <a:lstStyle>
            <a:lvl1pPr marL="0" indent="0">
              <a:buNone/>
              <a:defRPr sz="3600"/>
            </a:lvl1pPr>
          </a:lstStyle>
          <a:p>
            <a:pPr lvl="0"/>
            <a:r>
              <a:rPr lang="nb-NO" dirty="0" smtClean="0"/>
              <a:t>Klikk for å redigere tekststiler i malen</a:t>
            </a:r>
          </a:p>
        </p:txBody>
      </p:sp>
      <p:sp>
        <p:nvSpPr>
          <p:cNvPr id="18" name="Plassholder for tekst 17"/>
          <p:cNvSpPr>
            <a:spLocks noGrp="1"/>
          </p:cNvSpPr>
          <p:nvPr>
            <p:ph type="body" sz="quarter" idx="11"/>
          </p:nvPr>
        </p:nvSpPr>
        <p:spPr>
          <a:xfrm>
            <a:off x="683568" y="5373216"/>
            <a:ext cx="6911975" cy="647700"/>
          </a:xfrm>
        </p:spPr>
        <p:txBody>
          <a:bodyPr>
            <a:normAutofit/>
          </a:bodyPr>
          <a:lstStyle>
            <a:lvl1pPr marL="0" indent="0">
              <a:buNone/>
              <a:defRPr sz="1600">
                <a:solidFill>
                  <a:schemeClr val="tx1">
                    <a:lumMod val="75000"/>
                    <a:lumOff val="25000"/>
                  </a:schemeClr>
                </a:solidFill>
              </a:defRPr>
            </a:lvl1pPr>
          </a:lstStyle>
          <a:p>
            <a:pPr lvl="0"/>
            <a:r>
              <a:rPr lang="nb-NO" dirty="0" smtClean="0"/>
              <a:t>Klikk for å redigere tekststiler i malen</a:t>
            </a:r>
          </a:p>
        </p:txBody>
      </p:sp>
    </p:spTree>
    <p:extLst>
      <p:ext uri="{BB962C8B-B14F-4D97-AF65-F5344CB8AC3E}">
        <p14:creationId xmlns:p14="http://schemas.microsoft.com/office/powerpoint/2010/main" val="229476469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59.xml"/><Relationship Id="rId7" Type="http://schemas.openxmlformats.org/officeDocument/2006/relationships/theme" Target="../theme/theme10.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5" Type="http://schemas.openxmlformats.org/officeDocument/2006/relationships/slideLayout" Target="../slideLayouts/slideLayout61.xml"/><Relationship Id="rId4" Type="http://schemas.openxmlformats.org/officeDocument/2006/relationships/slideLayout" Target="../slideLayouts/slideLayout60.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11.xml"/><Relationship Id="rId7"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17.xml"/><Relationship Id="rId7"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23.xml"/><Relationship Id="rId7" Type="http://schemas.openxmlformats.org/officeDocument/2006/relationships/theme" Target="../theme/theme4.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4" Type="http://schemas.openxmlformats.org/officeDocument/2006/relationships/slideLayout" Target="../slideLayouts/slideLayout24.xml"/><Relationship Id="rId9"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29.xml"/><Relationship Id="rId7" Type="http://schemas.openxmlformats.org/officeDocument/2006/relationships/theme" Target="../theme/theme5.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 Id="rId9"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5.xml"/><Relationship Id="rId7" Type="http://schemas.openxmlformats.org/officeDocument/2006/relationships/theme" Target="../theme/theme6.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5" Type="http://schemas.openxmlformats.org/officeDocument/2006/relationships/slideLayout" Target="../slideLayouts/slideLayout37.xml"/><Relationship Id="rId4" Type="http://schemas.openxmlformats.org/officeDocument/2006/relationships/slideLayout" Target="../slideLayouts/slideLayout36.xml"/><Relationship Id="rId9"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41.xml"/><Relationship Id="rId7" Type="http://schemas.openxmlformats.org/officeDocument/2006/relationships/theme" Target="../theme/theme7.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5" Type="http://schemas.openxmlformats.org/officeDocument/2006/relationships/slideLayout" Target="../slideLayouts/slideLayout43.xml"/><Relationship Id="rId4" Type="http://schemas.openxmlformats.org/officeDocument/2006/relationships/slideLayout" Target="../slideLayouts/slideLayout42.xml"/><Relationship Id="rId9" Type="http://schemas.openxmlformats.org/officeDocument/2006/relationships/image" Target="../media/image2.png"/></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47.xml"/><Relationship Id="rId7" Type="http://schemas.openxmlformats.org/officeDocument/2006/relationships/theme" Target="../theme/theme8.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5" Type="http://schemas.openxmlformats.org/officeDocument/2006/relationships/slideLayout" Target="../slideLayouts/slideLayout49.xml"/><Relationship Id="rId4" Type="http://schemas.openxmlformats.org/officeDocument/2006/relationships/slideLayout" Target="../slideLayouts/slideLayout48.xml"/><Relationship Id="rId9" Type="http://schemas.openxmlformats.org/officeDocument/2006/relationships/image" Target="../media/image2.png"/></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53.xml"/><Relationship Id="rId7" Type="http://schemas.openxmlformats.org/officeDocument/2006/relationships/theme" Target="../theme/theme9.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5" Type="http://schemas.openxmlformats.org/officeDocument/2006/relationships/slideLayout" Target="../slideLayouts/slideLayout55.xml"/><Relationship Id="rId4" Type="http://schemas.openxmlformats.org/officeDocument/2006/relationships/slideLayout" Target="../slideLayouts/slideLayout5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b-NO" dirty="0" smtClean="0"/>
              <a:t>Klikk for å redigere tittelstil</a:t>
            </a:r>
            <a:endParaRPr lang="nb-NO" dirty="0"/>
          </a:p>
        </p:txBody>
      </p:sp>
      <p:sp>
        <p:nvSpPr>
          <p:cNvPr id="3" name="Plassholder f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4" name="Plassholder for dato 3"/>
          <p:cNvSpPr>
            <a:spLocks noGrp="1"/>
          </p:cNvSpPr>
          <p:nvPr>
            <p:ph type="dt" sz="half" idx="2"/>
          </p:nvPr>
        </p:nvSpPr>
        <p:spPr>
          <a:xfrm>
            <a:off x="457200" y="6520259"/>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pitchFamily="34" charset="0"/>
                <a:cs typeface="Arial" pitchFamily="34" charset="0"/>
              </a:defRPr>
            </a:lvl1pPr>
          </a:lstStyle>
          <a:p>
            <a:endParaRPr lang="nb-NO" dirty="0"/>
          </a:p>
        </p:txBody>
      </p:sp>
      <p:sp>
        <p:nvSpPr>
          <p:cNvPr id="5" name="Plassholder for bunntekst 4"/>
          <p:cNvSpPr>
            <a:spLocks noGrp="1"/>
          </p:cNvSpPr>
          <p:nvPr>
            <p:ph type="ftr" sz="quarter" idx="3"/>
          </p:nvPr>
        </p:nvSpPr>
        <p:spPr>
          <a:xfrm>
            <a:off x="3124200" y="6520259"/>
            <a:ext cx="2895600" cy="365125"/>
          </a:xfrm>
          <a:prstGeom prst="rect">
            <a:avLst/>
          </a:prstGeom>
        </p:spPr>
        <p:txBody>
          <a:bodyPr vert="horz" lIns="91440" tIns="45720" rIns="91440" bIns="45720" rtlCol="0" anchor="ctr"/>
          <a:lstStyle>
            <a:lvl1pPr algn="ctr">
              <a:defRPr sz="1000">
                <a:solidFill>
                  <a:schemeClr val="tx1">
                    <a:tint val="75000"/>
                  </a:schemeClr>
                </a:solidFill>
                <a:latin typeface="Arial" pitchFamily="34" charset="0"/>
                <a:cs typeface="Arial" pitchFamily="34" charset="0"/>
              </a:defRPr>
            </a:lvl1pPr>
          </a:lstStyle>
          <a:p>
            <a:r>
              <a:rPr lang="nb-NO" smtClean="0"/>
              <a:t>Ole Helge Haugen - Fylkesplansjef  -  Møre og Romsdal Fylkeskommune</a:t>
            </a:r>
            <a:endParaRPr lang="nb-NO" dirty="0"/>
          </a:p>
        </p:txBody>
      </p:sp>
      <p:sp>
        <p:nvSpPr>
          <p:cNvPr id="6" name="Plassholder for lysbildenummer 5"/>
          <p:cNvSpPr>
            <a:spLocks noGrp="1"/>
          </p:cNvSpPr>
          <p:nvPr>
            <p:ph type="sldNum" sz="quarter" idx="4"/>
          </p:nvPr>
        </p:nvSpPr>
        <p:spPr>
          <a:xfrm>
            <a:off x="6553200" y="6520259"/>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pitchFamily="34" charset="0"/>
                <a:cs typeface="Arial" pitchFamily="34" charset="0"/>
              </a:defRPr>
            </a:lvl1pPr>
          </a:lstStyle>
          <a:p>
            <a:fld id="{9DC9DCDF-68CF-4F60-97DB-A0AE9E0134EC}" type="slidenum">
              <a:rPr lang="nb-NO" smtClean="0"/>
              <a:pPr/>
              <a:t>‹#›</a:t>
            </a:fld>
            <a:endParaRPr lang="nb-NO" dirty="0"/>
          </a:p>
        </p:txBody>
      </p:sp>
      <p:sp>
        <p:nvSpPr>
          <p:cNvPr id="7" name="Rektangel 6"/>
          <p:cNvSpPr/>
          <p:nvPr/>
        </p:nvSpPr>
        <p:spPr>
          <a:xfrm>
            <a:off x="0" y="0"/>
            <a:ext cx="9151906" cy="462864"/>
          </a:xfrm>
          <a:prstGeom prst="rect">
            <a:avLst/>
          </a:prstGeom>
          <a:solidFill>
            <a:srgbClr val="C2AF00">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p>
        </p:txBody>
      </p:sp>
      <p:pic>
        <p:nvPicPr>
          <p:cNvPr id="8" name="Picture 2" descr="\\fil01\FldrRedir$\heghov\Desktop\Fargemønster.jpg"/>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79556" t="812" r="15102" b="29676"/>
          <a:stretch/>
        </p:blipFill>
        <p:spPr bwMode="auto">
          <a:xfrm flipV="1">
            <a:off x="9036496" y="462863"/>
            <a:ext cx="115410" cy="6395133"/>
          </a:xfrm>
          <a:prstGeom prst="rect">
            <a:avLst/>
          </a:prstGeom>
          <a:noFill/>
          <a:extLst>
            <a:ext uri="{909E8E84-426E-40DD-AFC4-6F175D3DCCD1}">
              <a14:hiddenFill xmlns:a14="http://schemas.microsoft.com/office/drawing/2010/main">
                <a:solidFill>
                  <a:srgbClr val="FFFFFF"/>
                </a:solidFill>
              </a14:hiddenFill>
            </a:ext>
          </a:extLst>
        </p:spPr>
      </p:pic>
      <p:pic>
        <p:nvPicPr>
          <p:cNvPr id="9" name="Bilde 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79512" y="27543"/>
            <a:ext cx="1512168" cy="435321"/>
          </a:xfrm>
          <a:prstGeom prst="rect">
            <a:avLst/>
          </a:prstGeom>
        </p:spPr>
      </p:pic>
    </p:spTree>
    <p:extLst>
      <p:ext uri="{BB962C8B-B14F-4D97-AF65-F5344CB8AC3E}">
        <p14:creationId xmlns:p14="http://schemas.microsoft.com/office/powerpoint/2010/main" val="42355787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5" r:id="rId4"/>
    <p:sldLayoutId id="2147483660" r:id="rId5"/>
    <p:sldLayoutId id="2147483657" r:id="rId6"/>
    <p:sldLayoutId id="2147483732" r:id="rId7"/>
    <p:sldLayoutId id="2147483733" r:id="rId8"/>
  </p:sldLayoutIdLst>
  <p:timing>
    <p:tnLst>
      <p:par>
        <p:cTn id="1" dur="indefinite" restart="never" nodeType="tmRoot"/>
      </p:par>
    </p:tnLst>
  </p:timing>
  <p:hf sldNum="0" hdr="0" dt="0"/>
  <p:txStyles>
    <p:titleStyle>
      <a:lvl1pPr algn="l" defTabSz="914400" rtl="0" eaLnBrk="1" latinLnBrk="0" hangingPunct="1">
        <a:spcBef>
          <a:spcPct val="0"/>
        </a:spcBef>
        <a:buNone/>
        <a:defRPr sz="3200" kern="1200">
          <a:solidFill>
            <a:schemeClr val="tx1">
              <a:lumMod val="75000"/>
              <a:lumOff val="25000"/>
            </a:schemeClr>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ktangel 10"/>
          <p:cNvSpPr/>
          <p:nvPr/>
        </p:nvSpPr>
        <p:spPr>
          <a:xfrm>
            <a:off x="0" y="462864"/>
            <a:ext cx="9151905" cy="6407781"/>
          </a:xfrm>
          <a:prstGeom prst="rect">
            <a:avLst/>
          </a:prstGeom>
          <a:solidFill>
            <a:srgbClr val="5A447A">
              <a:alpha val="20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p>
        </p:txBody>
      </p:sp>
      <p:sp>
        <p:nvSpPr>
          <p:cNvPr id="12" name="Rektangel 11"/>
          <p:cNvSpPr/>
          <p:nvPr/>
        </p:nvSpPr>
        <p:spPr>
          <a:xfrm>
            <a:off x="0" y="0"/>
            <a:ext cx="9151906" cy="462864"/>
          </a:xfrm>
          <a:prstGeom prst="rect">
            <a:avLst/>
          </a:prstGeom>
          <a:solidFill>
            <a:srgbClr val="5A447A">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p>
        </p:txBody>
      </p:sp>
      <p:sp>
        <p:nvSpPr>
          <p:cNvPr id="2" name="Plassholder for tit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b-NO" dirty="0" smtClean="0"/>
              <a:t>Klikk for å redigere tittelstil</a:t>
            </a:r>
            <a:endParaRPr lang="nb-NO" dirty="0"/>
          </a:p>
        </p:txBody>
      </p:sp>
      <p:sp>
        <p:nvSpPr>
          <p:cNvPr id="3" name="Plassholder f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4" name="Plassholder for dato 3"/>
          <p:cNvSpPr>
            <a:spLocks noGrp="1"/>
          </p:cNvSpPr>
          <p:nvPr>
            <p:ph type="dt" sz="half" idx="2"/>
          </p:nvPr>
        </p:nvSpPr>
        <p:spPr>
          <a:xfrm>
            <a:off x="457200" y="6520259"/>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pitchFamily="34" charset="0"/>
                <a:cs typeface="Arial" pitchFamily="34" charset="0"/>
              </a:defRPr>
            </a:lvl1pPr>
          </a:lstStyle>
          <a:p>
            <a:endParaRPr lang="nb-NO"/>
          </a:p>
        </p:txBody>
      </p:sp>
      <p:sp>
        <p:nvSpPr>
          <p:cNvPr id="5" name="Plassholder for bunntekst 4"/>
          <p:cNvSpPr>
            <a:spLocks noGrp="1"/>
          </p:cNvSpPr>
          <p:nvPr>
            <p:ph type="ftr" sz="quarter" idx="3"/>
          </p:nvPr>
        </p:nvSpPr>
        <p:spPr>
          <a:xfrm>
            <a:off x="3124200" y="6520259"/>
            <a:ext cx="2895600" cy="365125"/>
          </a:xfrm>
          <a:prstGeom prst="rect">
            <a:avLst/>
          </a:prstGeom>
        </p:spPr>
        <p:txBody>
          <a:bodyPr vert="horz" lIns="91440" tIns="45720" rIns="91440" bIns="45720" rtlCol="0" anchor="ctr"/>
          <a:lstStyle>
            <a:lvl1pPr algn="ctr">
              <a:defRPr sz="1000">
                <a:solidFill>
                  <a:schemeClr val="tx1">
                    <a:tint val="75000"/>
                  </a:schemeClr>
                </a:solidFill>
                <a:latin typeface="Arial" pitchFamily="34" charset="0"/>
                <a:cs typeface="Arial" pitchFamily="34" charset="0"/>
              </a:defRPr>
            </a:lvl1pPr>
          </a:lstStyle>
          <a:p>
            <a:r>
              <a:rPr lang="nb-NO" smtClean="0"/>
              <a:t>Ole Helge Haugen - Fylkesplansjef  -  Møre og Romsdal Fylkeskommune</a:t>
            </a:r>
            <a:endParaRPr lang="nb-NO" dirty="0"/>
          </a:p>
        </p:txBody>
      </p:sp>
      <p:sp>
        <p:nvSpPr>
          <p:cNvPr id="6" name="Plassholder for lysbildenummer 5"/>
          <p:cNvSpPr>
            <a:spLocks noGrp="1"/>
          </p:cNvSpPr>
          <p:nvPr>
            <p:ph type="sldNum" sz="quarter" idx="4"/>
          </p:nvPr>
        </p:nvSpPr>
        <p:spPr>
          <a:xfrm>
            <a:off x="6553200" y="6520259"/>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pitchFamily="34" charset="0"/>
                <a:cs typeface="Arial" pitchFamily="34" charset="0"/>
              </a:defRPr>
            </a:lvl1pPr>
          </a:lstStyle>
          <a:p>
            <a:fld id="{DD941437-8903-431B-ADFE-C837BDB67461}" type="slidenum">
              <a:rPr lang="nb-NO" smtClean="0"/>
              <a:pPr/>
              <a:t>‹#›</a:t>
            </a:fld>
            <a:endParaRPr lang="nb-NO" dirty="0"/>
          </a:p>
        </p:txBody>
      </p:sp>
      <p:pic>
        <p:nvPicPr>
          <p:cNvPr id="8" name="Picture 2" descr="\\fil01\FldrRedir$\heghov\Desktop\Fargemønster.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79556" t="812" r="15102" b="29676"/>
          <a:stretch/>
        </p:blipFill>
        <p:spPr bwMode="auto">
          <a:xfrm flipV="1">
            <a:off x="9036496" y="462863"/>
            <a:ext cx="115410" cy="6395133"/>
          </a:xfrm>
          <a:prstGeom prst="rect">
            <a:avLst/>
          </a:prstGeom>
          <a:noFill/>
          <a:extLst>
            <a:ext uri="{909E8E84-426E-40DD-AFC4-6F175D3DCCD1}">
              <a14:hiddenFill xmlns:a14="http://schemas.microsoft.com/office/drawing/2010/main">
                <a:solidFill>
                  <a:srgbClr val="FFFFFF"/>
                </a:solidFill>
              </a14:hiddenFill>
            </a:ext>
          </a:extLst>
        </p:spPr>
      </p:pic>
      <p:pic>
        <p:nvPicPr>
          <p:cNvPr id="10" name="Bilde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9512" y="27543"/>
            <a:ext cx="1512168" cy="435321"/>
          </a:xfrm>
          <a:prstGeom prst="rect">
            <a:avLst/>
          </a:prstGeom>
        </p:spPr>
      </p:pic>
    </p:spTree>
    <p:extLst>
      <p:ext uri="{BB962C8B-B14F-4D97-AF65-F5344CB8AC3E}">
        <p14:creationId xmlns:p14="http://schemas.microsoft.com/office/powerpoint/2010/main" val="2155033946"/>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Lst>
  <p:timing>
    <p:tnLst>
      <p:par>
        <p:cTn id="1" dur="indefinite" restart="never" nodeType="tmRoot"/>
      </p:par>
    </p:tnLst>
  </p:timing>
  <p:hf sldNum="0" hdr="0" dt="0"/>
  <p:txStyles>
    <p:titleStyle>
      <a:lvl1pPr algn="l" defTabSz="914400" rtl="0" eaLnBrk="1" latinLnBrk="0" hangingPunct="1">
        <a:spcBef>
          <a:spcPct val="0"/>
        </a:spcBef>
        <a:buNone/>
        <a:defRPr sz="3200" kern="1200">
          <a:solidFill>
            <a:schemeClr val="tx1">
              <a:lumMod val="75000"/>
              <a:lumOff val="25000"/>
            </a:schemeClr>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ktangel 8"/>
          <p:cNvSpPr/>
          <p:nvPr/>
        </p:nvSpPr>
        <p:spPr>
          <a:xfrm>
            <a:off x="0" y="462864"/>
            <a:ext cx="9151905" cy="6407781"/>
          </a:xfrm>
          <a:prstGeom prst="rect">
            <a:avLst/>
          </a:prstGeom>
          <a:solidFill>
            <a:srgbClr val="C2AF00">
              <a:alpha val="12941"/>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p>
        </p:txBody>
      </p:sp>
      <p:sp>
        <p:nvSpPr>
          <p:cNvPr id="2" name="Plassholder for tit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b-NO" dirty="0" smtClean="0"/>
              <a:t>Klikk for å redigere tittelstil</a:t>
            </a:r>
            <a:endParaRPr lang="nb-NO" dirty="0"/>
          </a:p>
        </p:txBody>
      </p:sp>
      <p:sp>
        <p:nvSpPr>
          <p:cNvPr id="3" name="Plassholder f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4" name="Plassholder for dato 3"/>
          <p:cNvSpPr>
            <a:spLocks noGrp="1"/>
          </p:cNvSpPr>
          <p:nvPr>
            <p:ph type="dt" sz="half" idx="2"/>
          </p:nvPr>
        </p:nvSpPr>
        <p:spPr>
          <a:xfrm>
            <a:off x="457200" y="6520259"/>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pitchFamily="34" charset="0"/>
                <a:cs typeface="Arial" pitchFamily="34" charset="0"/>
              </a:defRPr>
            </a:lvl1pPr>
          </a:lstStyle>
          <a:p>
            <a:endParaRPr lang="nb-NO"/>
          </a:p>
        </p:txBody>
      </p:sp>
      <p:sp>
        <p:nvSpPr>
          <p:cNvPr id="5" name="Plassholder for bunntekst 4"/>
          <p:cNvSpPr>
            <a:spLocks noGrp="1"/>
          </p:cNvSpPr>
          <p:nvPr>
            <p:ph type="ftr" sz="quarter" idx="3"/>
          </p:nvPr>
        </p:nvSpPr>
        <p:spPr>
          <a:xfrm>
            <a:off x="3124200" y="6520259"/>
            <a:ext cx="2895600" cy="365125"/>
          </a:xfrm>
          <a:prstGeom prst="rect">
            <a:avLst/>
          </a:prstGeom>
        </p:spPr>
        <p:txBody>
          <a:bodyPr vert="horz" lIns="91440" tIns="45720" rIns="91440" bIns="45720" rtlCol="0" anchor="ctr"/>
          <a:lstStyle>
            <a:lvl1pPr algn="ctr">
              <a:defRPr sz="1000">
                <a:solidFill>
                  <a:schemeClr val="tx1">
                    <a:tint val="75000"/>
                  </a:schemeClr>
                </a:solidFill>
                <a:latin typeface="Arial" pitchFamily="34" charset="0"/>
                <a:cs typeface="Arial" pitchFamily="34" charset="0"/>
              </a:defRPr>
            </a:lvl1pPr>
          </a:lstStyle>
          <a:p>
            <a:r>
              <a:rPr lang="nb-NO" smtClean="0"/>
              <a:t>Ole Helge Haugen - Fylkesplansjef  -  Møre og Romsdal Fylkeskommune</a:t>
            </a:r>
            <a:endParaRPr lang="nb-NO" dirty="0"/>
          </a:p>
        </p:txBody>
      </p:sp>
      <p:sp>
        <p:nvSpPr>
          <p:cNvPr id="6" name="Plassholder for lysbildenummer 5"/>
          <p:cNvSpPr>
            <a:spLocks noGrp="1"/>
          </p:cNvSpPr>
          <p:nvPr>
            <p:ph type="sldNum" sz="quarter" idx="4"/>
          </p:nvPr>
        </p:nvSpPr>
        <p:spPr>
          <a:xfrm>
            <a:off x="6553200" y="6520259"/>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pitchFamily="34" charset="0"/>
                <a:cs typeface="Arial" pitchFamily="34" charset="0"/>
              </a:defRPr>
            </a:lvl1pPr>
          </a:lstStyle>
          <a:p>
            <a:fld id="{003FD3BE-9E74-427A-972E-BBFBDAFE3F61}" type="slidenum">
              <a:rPr lang="nb-NO" smtClean="0"/>
              <a:pPr/>
              <a:t>‹#›</a:t>
            </a:fld>
            <a:endParaRPr lang="nb-NO"/>
          </a:p>
        </p:txBody>
      </p:sp>
      <p:sp>
        <p:nvSpPr>
          <p:cNvPr id="7" name="Rektangel 6"/>
          <p:cNvSpPr/>
          <p:nvPr/>
        </p:nvSpPr>
        <p:spPr>
          <a:xfrm>
            <a:off x="0" y="0"/>
            <a:ext cx="9151906" cy="462864"/>
          </a:xfrm>
          <a:prstGeom prst="rect">
            <a:avLst/>
          </a:prstGeom>
          <a:solidFill>
            <a:srgbClr val="C2AF00">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p>
        </p:txBody>
      </p:sp>
      <p:pic>
        <p:nvPicPr>
          <p:cNvPr id="8" name="Picture 2" descr="\\fil01\FldrRedir$\heghov\Desktop\Fargemønster.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79556" t="812" r="15102" b="29676"/>
          <a:stretch/>
        </p:blipFill>
        <p:spPr bwMode="auto">
          <a:xfrm flipV="1">
            <a:off x="9036496" y="462863"/>
            <a:ext cx="115410" cy="6395133"/>
          </a:xfrm>
          <a:prstGeom prst="rect">
            <a:avLst/>
          </a:prstGeom>
          <a:noFill/>
          <a:extLst>
            <a:ext uri="{909E8E84-426E-40DD-AFC4-6F175D3DCCD1}">
              <a14:hiddenFill xmlns:a14="http://schemas.microsoft.com/office/drawing/2010/main">
                <a:solidFill>
                  <a:srgbClr val="FFFFFF"/>
                </a:solidFill>
              </a14:hiddenFill>
            </a:ext>
          </a:extLst>
        </p:spPr>
      </p:pic>
      <p:pic>
        <p:nvPicPr>
          <p:cNvPr id="10" name="Bilde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9512" y="27543"/>
            <a:ext cx="1512168" cy="435321"/>
          </a:xfrm>
          <a:prstGeom prst="rect">
            <a:avLst/>
          </a:prstGeom>
        </p:spPr>
      </p:pic>
    </p:spTree>
    <p:extLst>
      <p:ext uri="{BB962C8B-B14F-4D97-AF65-F5344CB8AC3E}">
        <p14:creationId xmlns:p14="http://schemas.microsoft.com/office/powerpoint/2010/main" val="338019238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Lst>
  <p:timing>
    <p:tnLst>
      <p:par>
        <p:cTn id="1" dur="indefinite" restart="never" nodeType="tmRoot"/>
      </p:par>
    </p:tnLst>
  </p:timing>
  <p:hf sldNum="0" hdr="0" dt="0"/>
  <p:txStyles>
    <p:titleStyle>
      <a:lvl1pPr algn="l" defTabSz="914400" rtl="0" eaLnBrk="1" latinLnBrk="0" hangingPunct="1">
        <a:spcBef>
          <a:spcPct val="0"/>
        </a:spcBef>
        <a:buNone/>
        <a:defRPr sz="3200" kern="1200">
          <a:solidFill>
            <a:schemeClr val="tx1">
              <a:lumMod val="75000"/>
              <a:lumOff val="25000"/>
            </a:schemeClr>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ktangel 9"/>
          <p:cNvSpPr/>
          <p:nvPr/>
        </p:nvSpPr>
        <p:spPr>
          <a:xfrm>
            <a:off x="0" y="-1"/>
            <a:ext cx="9151906" cy="462864"/>
          </a:xfrm>
          <a:prstGeom prst="rect">
            <a:avLst/>
          </a:prstGeom>
          <a:solidFill>
            <a:srgbClr val="739ABC">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p>
        </p:txBody>
      </p:sp>
      <p:sp>
        <p:nvSpPr>
          <p:cNvPr id="2" name="Plassholder for tit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b-NO" dirty="0" smtClean="0"/>
              <a:t>Klikk for å redigere tittelstil</a:t>
            </a:r>
            <a:endParaRPr lang="nb-NO" dirty="0"/>
          </a:p>
        </p:txBody>
      </p:sp>
      <p:sp>
        <p:nvSpPr>
          <p:cNvPr id="3" name="Plassholder f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4" name="Plassholder for dato 3"/>
          <p:cNvSpPr>
            <a:spLocks noGrp="1"/>
          </p:cNvSpPr>
          <p:nvPr>
            <p:ph type="dt" sz="half" idx="2"/>
          </p:nvPr>
        </p:nvSpPr>
        <p:spPr>
          <a:xfrm>
            <a:off x="457200" y="6520259"/>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pitchFamily="34" charset="0"/>
                <a:cs typeface="Arial" pitchFamily="34" charset="0"/>
              </a:defRPr>
            </a:lvl1pPr>
          </a:lstStyle>
          <a:p>
            <a:endParaRPr lang="nb-NO" dirty="0"/>
          </a:p>
        </p:txBody>
      </p:sp>
      <p:sp>
        <p:nvSpPr>
          <p:cNvPr id="5" name="Plassholder for bunntekst 4"/>
          <p:cNvSpPr>
            <a:spLocks noGrp="1"/>
          </p:cNvSpPr>
          <p:nvPr>
            <p:ph type="ftr" sz="quarter" idx="3"/>
          </p:nvPr>
        </p:nvSpPr>
        <p:spPr>
          <a:xfrm>
            <a:off x="3124200" y="6520259"/>
            <a:ext cx="2895600" cy="365125"/>
          </a:xfrm>
          <a:prstGeom prst="rect">
            <a:avLst/>
          </a:prstGeom>
        </p:spPr>
        <p:txBody>
          <a:bodyPr vert="horz" lIns="91440" tIns="45720" rIns="91440" bIns="45720" rtlCol="0" anchor="ctr"/>
          <a:lstStyle>
            <a:lvl1pPr algn="ctr">
              <a:defRPr sz="1000">
                <a:solidFill>
                  <a:schemeClr val="tx1">
                    <a:tint val="75000"/>
                  </a:schemeClr>
                </a:solidFill>
                <a:latin typeface="Arial" pitchFamily="34" charset="0"/>
                <a:cs typeface="Arial" pitchFamily="34" charset="0"/>
              </a:defRPr>
            </a:lvl1pPr>
          </a:lstStyle>
          <a:p>
            <a:r>
              <a:rPr lang="nb-NO" smtClean="0"/>
              <a:t>Ole Helge Haugen - Fylkesplansjef  -  Møre og Romsdal Fylkeskommune</a:t>
            </a:r>
            <a:endParaRPr lang="nb-NO" dirty="0"/>
          </a:p>
        </p:txBody>
      </p:sp>
      <p:sp>
        <p:nvSpPr>
          <p:cNvPr id="6" name="Plassholder for lysbildenummer 5"/>
          <p:cNvSpPr>
            <a:spLocks noGrp="1"/>
          </p:cNvSpPr>
          <p:nvPr>
            <p:ph type="sldNum" sz="quarter" idx="4"/>
          </p:nvPr>
        </p:nvSpPr>
        <p:spPr>
          <a:xfrm>
            <a:off x="6553200" y="6520259"/>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pitchFamily="34" charset="0"/>
                <a:cs typeface="Arial" pitchFamily="34" charset="0"/>
              </a:defRPr>
            </a:lvl1pPr>
          </a:lstStyle>
          <a:p>
            <a:fld id="{003FD3BE-9E74-427A-972E-BBFBDAFE3F61}" type="slidenum">
              <a:rPr lang="nb-NO" smtClean="0"/>
              <a:pPr/>
              <a:t>‹#›</a:t>
            </a:fld>
            <a:endParaRPr lang="nb-NO" dirty="0"/>
          </a:p>
        </p:txBody>
      </p:sp>
      <p:pic>
        <p:nvPicPr>
          <p:cNvPr id="8" name="Picture 2" descr="\\fil01\FldrRedir$\heghov\Desktop\Fargemønster.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79556" t="812" r="15102" b="29676"/>
          <a:stretch/>
        </p:blipFill>
        <p:spPr bwMode="auto">
          <a:xfrm flipV="1">
            <a:off x="9036496" y="462863"/>
            <a:ext cx="115410" cy="6395133"/>
          </a:xfrm>
          <a:prstGeom prst="rect">
            <a:avLst/>
          </a:prstGeom>
          <a:noFill/>
          <a:extLst>
            <a:ext uri="{909E8E84-426E-40DD-AFC4-6F175D3DCCD1}">
              <a14:hiddenFill xmlns:a14="http://schemas.microsoft.com/office/drawing/2010/main">
                <a:solidFill>
                  <a:srgbClr val="FFFFFF"/>
                </a:solidFill>
              </a14:hiddenFill>
            </a:ext>
          </a:extLst>
        </p:spPr>
      </p:pic>
      <p:pic>
        <p:nvPicPr>
          <p:cNvPr id="9" name="Bild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9512" y="27543"/>
            <a:ext cx="1512168" cy="435321"/>
          </a:xfrm>
          <a:prstGeom prst="rect">
            <a:avLst/>
          </a:prstGeom>
        </p:spPr>
      </p:pic>
    </p:spTree>
    <p:extLst>
      <p:ext uri="{BB962C8B-B14F-4D97-AF65-F5344CB8AC3E}">
        <p14:creationId xmlns:p14="http://schemas.microsoft.com/office/powerpoint/2010/main" val="1245638938"/>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Lst>
  <p:timing>
    <p:tnLst>
      <p:par>
        <p:cTn id="1" dur="indefinite" restart="never" nodeType="tmRoot"/>
      </p:par>
    </p:tnLst>
  </p:timing>
  <p:hf sldNum="0" hdr="0" dt="0"/>
  <p:txStyles>
    <p:titleStyle>
      <a:lvl1pPr algn="l" defTabSz="914400" rtl="0" eaLnBrk="1" latinLnBrk="0" hangingPunct="1">
        <a:spcBef>
          <a:spcPct val="0"/>
        </a:spcBef>
        <a:buNone/>
        <a:defRPr sz="3200" kern="1200">
          <a:solidFill>
            <a:schemeClr val="tx1">
              <a:lumMod val="75000"/>
              <a:lumOff val="25000"/>
            </a:schemeClr>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ktangel 10"/>
          <p:cNvSpPr/>
          <p:nvPr/>
        </p:nvSpPr>
        <p:spPr>
          <a:xfrm>
            <a:off x="0" y="462864"/>
            <a:ext cx="9151905" cy="6407781"/>
          </a:xfrm>
          <a:prstGeom prst="rect">
            <a:avLst/>
          </a:prstGeom>
          <a:solidFill>
            <a:srgbClr val="739ABC">
              <a:alpha val="20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p>
        </p:txBody>
      </p:sp>
      <p:sp>
        <p:nvSpPr>
          <p:cNvPr id="12" name="Rektangel 11"/>
          <p:cNvSpPr/>
          <p:nvPr/>
        </p:nvSpPr>
        <p:spPr>
          <a:xfrm>
            <a:off x="0" y="0"/>
            <a:ext cx="9151906" cy="462864"/>
          </a:xfrm>
          <a:prstGeom prst="rect">
            <a:avLst/>
          </a:prstGeom>
          <a:solidFill>
            <a:srgbClr val="739ABC">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p>
        </p:txBody>
      </p:sp>
      <p:sp>
        <p:nvSpPr>
          <p:cNvPr id="2" name="Plassholder for tit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b-NO" dirty="0" smtClean="0"/>
              <a:t>Klikk for å redigere tittelstil</a:t>
            </a:r>
            <a:endParaRPr lang="nb-NO" dirty="0"/>
          </a:p>
        </p:txBody>
      </p:sp>
      <p:sp>
        <p:nvSpPr>
          <p:cNvPr id="3" name="Plassholder f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4" name="Plassholder for dato 3"/>
          <p:cNvSpPr>
            <a:spLocks noGrp="1"/>
          </p:cNvSpPr>
          <p:nvPr>
            <p:ph type="dt" sz="half" idx="2"/>
          </p:nvPr>
        </p:nvSpPr>
        <p:spPr>
          <a:xfrm>
            <a:off x="457200" y="6520259"/>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pitchFamily="34" charset="0"/>
                <a:cs typeface="Arial" pitchFamily="34" charset="0"/>
              </a:defRPr>
            </a:lvl1pPr>
          </a:lstStyle>
          <a:p>
            <a:endParaRPr lang="nb-NO" dirty="0"/>
          </a:p>
        </p:txBody>
      </p:sp>
      <p:sp>
        <p:nvSpPr>
          <p:cNvPr id="5" name="Plassholder for bunntekst 4"/>
          <p:cNvSpPr>
            <a:spLocks noGrp="1"/>
          </p:cNvSpPr>
          <p:nvPr>
            <p:ph type="ftr" sz="quarter" idx="3"/>
          </p:nvPr>
        </p:nvSpPr>
        <p:spPr>
          <a:xfrm>
            <a:off x="3124200" y="6520259"/>
            <a:ext cx="2895600" cy="365125"/>
          </a:xfrm>
          <a:prstGeom prst="rect">
            <a:avLst/>
          </a:prstGeom>
        </p:spPr>
        <p:txBody>
          <a:bodyPr vert="horz" lIns="91440" tIns="45720" rIns="91440" bIns="45720" rtlCol="0" anchor="ctr"/>
          <a:lstStyle>
            <a:lvl1pPr algn="ctr">
              <a:defRPr sz="1000">
                <a:solidFill>
                  <a:schemeClr val="tx1">
                    <a:tint val="75000"/>
                  </a:schemeClr>
                </a:solidFill>
                <a:latin typeface="Arial" pitchFamily="34" charset="0"/>
                <a:cs typeface="Arial" pitchFamily="34" charset="0"/>
              </a:defRPr>
            </a:lvl1pPr>
          </a:lstStyle>
          <a:p>
            <a:r>
              <a:rPr lang="nb-NO" smtClean="0"/>
              <a:t>Ole Helge Haugen - Fylkesplansjef  -  Møre og Romsdal Fylkeskommune</a:t>
            </a:r>
            <a:endParaRPr lang="nb-NO" dirty="0"/>
          </a:p>
        </p:txBody>
      </p:sp>
      <p:sp>
        <p:nvSpPr>
          <p:cNvPr id="6" name="Plassholder for lysbildenummer 5"/>
          <p:cNvSpPr>
            <a:spLocks noGrp="1"/>
          </p:cNvSpPr>
          <p:nvPr>
            <p:ph type="sldNum" sz="quarter" idx="4"/>
          </p:nvPr>
        </p:nvSpPr>
        <p:spPr>
          <a:xfrm>
            <a:off x="6553200" y="6520259"/>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pitchFamily="34" charset="0"/>
                <a:cs typeface="Arial" pitchFamily="34" charset="0"/>
              </a:defRPr>
            </a:lvl1pPr>
          </a:lstStyle>
          <a:p>
            <a:fld id="{F395F618-4703-427C-94B6-E9F7BFDD1B1A}" type="slidenum">
              <a:rPr lang="nb-NO" smtClean="0"/>
              <a:pPr/>
              <a:t>‹#›</a:t>
            </a:fld>
            <a:endParaRPr lang="nb-NO" dirty="0"/>
          </a:p>
        </p:txBody>
      </p:sp>
      <p:pic>
        <p:nvPicPr>
          <p:cNvPr id="8" name="Picture 2" descr="\\fil01\FldrRedir$\heghov\Desktop\Fargemønster.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79556" t="812" r="15102" b="29676"/>
          <a:stretch/>
        </p:blipFill>
        <p:spPr bwMode="auto">
          <a:xfrm flipV="1">
            <a:off x="9036496" y="462863"/>
            <a:ext cx="115410" cy="6395133"/>
          </a:xfrm>
          <a:prstGeom prst="rect">
            <a:avLst/>
          </a:prstGeom>
          <a:noFill/>
          <a:extLst>
            <a:ext uri="{909E8E84-426E-40DD-AFC4-6F175D3DCCD1}">
              <a14:hiddenFill xmlns:a14="http://schemas.microsoft.com/office/drawing/2010/main">
                <a:solidFill>
                  <a:srgbClr val="FFFFFF"/>
                </a:solidFill>
              </a14:hiddenFill>
            </a:ext>
          </a:extLst>
        </p:spPr>
      </p:pic>
      <p:pic>
        <p:nvPicPr>
          <p:cNvPr id="10" name="Bilde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9512" y="27543"/>
            <a:ext cx="1512168" cy="435321"/>
          </a:xfrm>
          <a:prstGeom prst="rect">
            <a:avLst/>
          </a:prstGeom>
        </p:spPr>
      </p:pic>
    </p:spTree>
    <p:extLst>
      <p:ext uri="{BB962C8B-B14F-4D97-AF65-F5344CB8AC3E}">
        <p14:creationId xmlns:p14="http://schemas.microsoft.com/office/powerpoint/2010/main" val="1778658007"/>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Lst>
  <p:timing>
    <p:tnLst>
      <p:par>
        <p:cTn id="1" dur="indefinite" restart="never" nodeType="tmRoot"/>
      </p:par>
    </p:tnLst>
  </p:timing>
  <p:hf sldNum="0" hdr="0" dt="0"/>
  <p:txStyles>
    <p:titleStyle>
      <a:lvl1pPr algn="l" defTabSz="914400" rtl="0" eaLnBrk="1" latinLnBrk="0" hangingPunct="1">
        <a:spcBef>
          <a:spcPct val="0"/>
        </a:spcBef>
        <a:buNone/>
        <a:defRPr sz="3200" kern="1200">
          <a:solidFill>
            <a:schemeClr val="tx1">
              <a:lumMod val="75000"/>
              <a:lumOff val="25000"/>
            </a:schemeClr>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ktangel 9"/>
          <p:cNvSpPr/>
          <p:nvPr/>
        </p:nvSpPr>
        <p:spPr>
          <a:xfrm>
            <a:off x="0" y="0"/>
            <a:ext cx="9151906" cy="462864"/>
          </a:xfrm>
          <a:prstGeom prst="rect">
            <a:avLst/>
          </a:prstGeom>
          <a:solidFill>
            <a:srgbClr val="73AF55">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p>
        </p:txBody>
      </p:sp>
      <p:sp>
        <p:nvSpPr>
          <p:cNvPr id="2" name="Plassholder for tit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b-NO" dirty="0" smtClean="0"/>
              <a:t>Klikk for å redigere tittelstil</a:t>
            </a:r>
            <a:endParaRPr lang="nb-NO" dirty="0"/>
          </a:p>
        </p:txBody>
      </p:sp>
      <p:sp>
        <p:nvSpPr>
          <p:cNvPr id="3" name="Plassholder f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4" name="Plassholder for dato 3"/>
          <p:cNvSpPr>
            <a:spLocks noGrp="1"/>
          </p:cNvSpPr>
          <p:nvPr>
            <p:ph type="dt" sz="half" idx="2"/>
          </p:nvPr>
        </p:nvSpPr>
        <p:spPr>
          <a:xfrm>
            <a:off x="457200" y="6520259"/>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pitchFamily="34" charset="0"/>
                <a:cs typeface="Arial" pitchFamily="34" charset="0"/>
              </a:defRPr>
            </a:lvl1pPr>
          </a:lstStyle>
          <a:p>
            <a:endParaRPr lang="nb-NO" dirty="0"/>
          </a:p>
        </p:txBody>
      </p:sp>
      <p:sp>
        <p:nvSpPr>
          <p:cNvPr id="5" name="Plassholder for bunntekst 4"/>
          <p:cNvSpPr>
            <a:spLocks noGrp="1"/>
          </p:cNvSpPr>
          <p:nvPr>
            <p:ph type="ftr" sz="quarter" idx="3"/>
          </p:nvPr>
        </p:nvSpPr>
        <p:spPr>
          <a:xfrm>
            <a:off x="3124200" y="6520259"/>
            <a:ext cx="2895600" cy="365125"/>
          </a:xfrm>
          <a:prstGeom prst="rect">
            <a:avLst/>
          </a:prstGeom>
        </p:spPr>
        <p:txBody>
          <a:bodyPr vert="horz" lIns="91440" tIns="45720" rIns="91440" bIns="45720" rtlCol="0" anchor="ctr"/>
          <a:lstStyle>
            <a:lvl1pPr algn="ctr">
              <a:defRPr sz="1000">
                <a:solidFill>
                  <a:schemeClr val="tx1">
                    <a:tint val="75000"/>
                  </a:schemeClr>
                </a:solidFill>
                <a:latin typeface="Arial" pitchFamily="34" charset="0"/>
                <a:cs typeface="Arial" pitchFamily="34" charset="0"/>
              </a:defRPr>
            </a:lvl1pPr>
          </a:lstStyle>
          <a:p>
            <a:r>
              <a:rPr lang="nb-NO" smtClean="0"/>
              <a:t>Ole Helge Haugen - Fylkesplansjef  -  Møre og Romsdal Fylkeskommune</a:t>
            </a:r>
            <a:endParaRPr lang="nb-NO" dirty="0"/>
          </a:p>
        </p:txBody>
      </p:sp>
      <p:sp>
        <p:nvSpPr>
          <p:cNvPr id="6" name="Plassholder for lysbildenummer 5"/>
          <p:cNvSpPr>
            <a:spLocks noGrp="1"/>
          </p:cNvSpPr>
          <p:nvPr>
            <p:ph type="sldNum" sz="quarter" idx="4"/>
          </p:nvPr>
        </p:nvSpPr>
        <p:spPr>
          <a:xfrm>
            <a:off x="6553200" y="6520259"/>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pitchFamily="34" charset="0"/>
                <a:cs typeface="Arial" pitchFamily="34" charset="0"/>
              </a:defRPr>
            </a:lvl1pPr>
          </a:lstStyle>
          <a:p>
            <a:fld id="{E4B73022-D205-4624-ABCD-1A974B79604B}" type="slidenum">
              <a:rPr lang="nb-NO" smtClean="0"/>
              <a:pPr/>
              <a:t>‹#›</a:t>
            </a:fld>
            <a:endParaRPr lang="nb-NO" dirty="0"/>
          </a:p>
        </p:txBody>
      </p:sp>
      <p:pic>
        <p:nvPicPr>
          <p:cNvPr id="8" name="Picture 2" descr="\\fil01\FldrRedir$\heghov\Desktop\Fargemønster.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79556" t="812" r="15102" b="29676"/>
          <a:stretch/>
        </p:blipFill>
        <p:spPr bwMode="auto">
          <a:xfrm flipV="1">
            <a:off x="9036496" y="462863"/>
            <a:ext cx="115410" cy="6395133"/>
          </a:xfrm>
          <a:prstGeom prst="rect">
            <a:avLst/>
          </a:prstGeom>
          <a:noFill/>
          <a:extLst>
            <a:ext uri="{909E8E84-426E-40DD-AFC4-6F175D3DCCD1}">
              <a14:hiddenFill xmlns:a14="http://schemas.microsoft.com/office/drawing/2010/main">
                <a:solidFill>
                  <a:srgbClr val="FFFFFF"/>
                </a:solidFill>
              </a14:hiddenFill>
            </a:ext>
          </a:extLst>
        </p:spPr>
      </p:pic>
      <p:pic>
        <p:nvPicPr>
          <p:cNvPr id="9" name="Bild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9512" y="27543"/>
            <a:ext cx="1512168" cy="435321"/>
          </a:xfrm>
          <a:prstGeom prst="rect">
            <a:avLst/>
          </a:prstGeom>
        </p:spPr>
      </p:pic>
    </p:spTree>
    <p:extLst>
      <p:ext uri="{BB962C8B-B14F-4D97-AF65-F5344CB8AC3E}">
        <p14:creationId xmlns:p14="http://schemas.microsoft.com/office/powerpoint/2010/main" val="1196757966"/>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Lst>
  <p:timing>
    <p:tnLst>
      <p:par>
        <p:cTn id="1" dur="indefinite" restart="never" nodeType="tmRoot"/>
      </p:par>
    </p:tnLst>
  </p:timing>
  <p:hf sldNum="0" hdr="0" dt="0"/>
  <p:txStyles>
    <p:titleStyle>
      <a:lvl1pPr algn="l" defTabSz="914400" rtl="0" eaLnBrk="1" latinLnBrk="0" hangingPunct="1">
        <a:spcBef>
          <a:spcPct val="0"/>
        </a:spcBef>
        <a:buNone/>
        <a:defRPr sz="3200" kern="1200">
          <a:solidFill>
            <a:schemeClr val="tx1">
              <a:lumMod val="75000"/>
              <a:lumOff val="25000"/>
            </a:schemeClr>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Rektangel 12"/>
          <p:cNvSpPr/>
          <p:nvPr/>
        </p:nvSpPr>
        <p:spPr>
          <a:xfrm>
            <a:off x="0" y="0"/>
            <a:ext cx="9151906" cy="462864"/>
          </a:xfrm>
          <a:prstGeom prst="rect">
            <a:avLst/>
          </a:prstGeom>
          <a:solidFill>
            <a:srgbClr val="73AF55">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p>
        </p:txBody>
      </p:sp>
      <p:sp>
        <p:nvSpPr>
          <p:cNvPr id="14" name="Rektangel 13"/>
          <p:cNvSpPr/>
          <p:nvPr/>
        </p:nvSpPr>
        <p:spPr>
          <a:xfrm>
            <a:off x="0" y="462864"/>
            <a:ext cx="9151905" cy="6407781"/>
          </a:xfrm>
          <a:prstGeom prst="rect">
            <a:avLst/>
          </a:prstGeom>
          <a:solidFill>
            <a:srgbClr val="73AF55">
              <a:alpha val="20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p>
        </p:txBody>
      </p:sp>
      <p:sp>
        <p:nvSpPr>
          <p:cNvPr id="2" name="Plassholder for tit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b-NO" dirty="0" smtClean="0"/>
              <a:t>Klikk for å redigere tittelstil</a:t>
            </a:r>
            <a:endParaRPr lang="nb-NO" dirty="0"/>
          </a:p>
        </p:txBody>
      </p:sp>
      <p:sp>
        <p:nvSpPr>
          <p:cNvPr id="3" name="Plassholder f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4" name="Plassholder for dato 3"/>
          <p:cNvSpPr>
            <a:spLocks noGrp="1"/>
          </p:cNvSpPr>
          <p:nvPr>
            <p:ph type="dt" sz="half" idx="2"/>
          </p:nvPr>
        </p:nvSpPr>
        <p:spPr>
          <a:xfrm>
            <a:off x="457200" y="6520259"/>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pitchFamily="34" charset="0"/>
                <a:cs typeface="Arial" pitchFamily="34" charset="0"/>
              </a:defRPr>
            </a:lvl1pPr>
          </a:lstStyle>
          <a:p>
            <a:endParaRPr lang="nb-NO" dirty="0"/>
          </a:p>
        </p:txBody>
      </p:sp>
      <p:sp>
        <p:nvSpPr>
          <p:cNvPr id="5" name="Plassholder for bunntekst 4"/>
          <p:cNvSpPr>
            <a:spLocks noGrp="1"/>
          </p:cNvSpPr>
          <p:nvPr>
            <p:ph type="ftr" sz="quarter" idx="3"/>
          </p:nvPr>
        </p:nvSpPr>
        <p:spPr>
          <a:xfrm>
            <a:off x="3124200" y="6520259"/>
            <a:ext cx="2895600" cy="365125"/>
          </a:xfrm>
          <a:prstGeom prst="rect">
            <a:avLst/>
          </a:prstGeom>
        </p:spPr>
        <p:txBody>
          <a:bodyPr vert="horz" lIns="91440" tIns="45720" rIns="91440" bIns="45720" rtlCol="0" anchor="ctr"/>
          <a:lstStyle>
            <a:lvl1pPr algn="ctr">
              <a:defRPr sz="1000">
                <a:solidFill>
                  <a:schemeClr val="tx1">
                    <a:tint val="75000"/>
                  </a:schemeClr>
                </a:solidFill>
                <a:latin typeface="Arial" pitchFamily="34" charset="0"/>
                <a:cs typeface="Arial" pitchFamily="34" charset="0"/>
              </a:defRPr>
            </a:lvl1pPr>
          </a:lstStyle>
          <a:p>
            <a:r>
              <a:rPr lang="nb-NO" smtClean="0"/>
              <a:t>Ole Helge Haugen - Fylkesplansjef  -  Møre og Romsdal Fylkeskommune</a:t>
            </a:r>
            <a:endParaRPr lang="nb-NO" dirty="0"/>
          </a:p>
        </p:txBody>
      </p:sp>
      <p:sp>
        <p:nvSpPr>
          <p:cNvPr id="6" name="Plassholder for lysbildenummer 5"/>
          <p:cNvSpPr>
            <a:spLocks noGrp="1"/>
          </p:cNvSpPr>
          <p:nvPr>
            <p:ph type="sldNum" sz="quarter" idx="4"/>
          </p:nvPr>
        </p:nvSpPr>
        <p:spPr>
          <a:xfrm>
            <a:off x="6553200" y="6520259"/>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pitchFamily="34" charset="0"/>
                <a:cs typeface="Arial" pitchFamily="34" charset="0"/>
              </a:defRPr>
            </a:lvl1pPr>
          </a:lstStyle>
          <a:p>
            <a:fld id="{8126E6A2-F590-4262-A642-28418FE703C9}" type="slidenum">
              <a:rPr lang="nb-NO" smtClean="0"/>
              <a:pPr/>
              <a:t>‹#›</a:t>
            </a:fld>
            <a:endParaRPr lang="nb-NO" dirty="0"/>
          </a:p>
        </p:txBody>
      </p:sp>
      <p:pic>
        <p:nvPicPr>
          <p:cNvPr id="8" name="Picture 2" descr="\\fil01\FldrRedir$\heghov\Desktop\Fargemønster.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79556" t="812" r="15102" b="29676"/>
          <a:stretch/>
        </p:blipFill>
        <p:spPr bwMode="auto">
          <a:xfrm flipV="1">
            <a:off x="9036496" y="462863"/>
            <a:ext cx="115410" cy="6395133"/>
          </a:xfrm>
          <a:prstGeom prst="rect">
            <a:avLst/>
          </a:prstGeom>
          <a:noFill/>
          <a:extLst>
            <a:ext uri="{909E8E84-426E-40DD-AFC4-6F175D3DCCD1}">
              <a14:hiddenFill xmlns:a14="http://schemas.microsoft.com/office/drawing/2010/main">
                <a:solidFill>
                  <a:srgbClr val="FFFFFF"/>
                </a:solidFill>
              </a14:hiddenFill>
            </a:ext>
          </a:extLst>
        </p:spPr>
      </p:pic>
      <p:pic>
        <p:nvPicPr>
          <p:cNvPr id="10" name="Bilde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9512" y="27543"/>
            <a:ext cx="1512168" cy="435321"/>
          </a:xfrm>
          <a:prstGeom prst="rect">
            <a:avLst/>
          </a:prstGeom>
        </p:spPr>
      </p:pic>
    </p:spTree>
    <p:extLst>
      <p:ext uri="{BB962C8B-B14F-4D97-AF65-F5344CB8AC3E}">
        <p14:creationId xmlns:p14="http://schemas.microsoft.com/office/powerpoint/2010/main" val="192332829"/>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Lst>
  <p:timing>
    <p:tnLst>
      <p:par>
        <p:cTn id="1" dur="indefinite" restart="never" nodeType="tmRoot"/>
      </p:par>
    </p:tnLst>
  </p:timing>
  <p:hf sldNum="0" hdr="0" dt="0"/>
  <p:txStyles>
    <p:titleStyle>
      <a:lvl1pPr algn="l" defTabSz="914400" rtl="0" eaLnBrk="1" latinLnBrk="0" hangingPunct="1">
        <a:spcBef>
          <a:spcPct val="0"/>
        </a:spcBef>
        <a:buNone/>
        <a:defRPr sz="3200" kern="1200">
          <a:solidFill>
            <a:schemeClr val="tx1">
              <a:lumMod val="75000"/>
              <a:lumOff val="25000"/>
            </a:schemeClr>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ktangel 10"/>
          <p:cNvSpPr/>
          <p:nvPr/>
        </p:nvSpPr>
        <p:spPr>
          <a:xfrm>
            <a:off x="0" y="0"/>
            <a:ext cx="9151906" cy="462864"/>
          </a:xfrm>
          <a:prstGeom prst="rect">
            <a:avLst/>
          </a:prstGeom>
          <a:solidFill>
            <a:srgbClr val="756E52">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p>
        </p:txBody>
      </p:sp>
      <p:sp>
        <p:nvSpPr>
          <p:cNvPr id="2" name="Plassholder for tit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b-NO" dirty="0" smtClean="0"/>
              <a:t>Klikk for å redigere tittelstil</a:t>
            </a:r>
            <a:endParaRPr lang="nb-NO" dirty="0"/>
          </a:p>
        </p:txBody>
      </p:sp>
      <p:sp>
        <p:nvSpPr>
          <p:cNvPr id="3" name="Plassholder f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4" name="Plassholder for dato 3"/>
          <p:cNvSpPr>
            <a:spLocks noGrp="1"/>
          </p:cNvSpPr>
          <p:nvPr>
            <p:ph type="dt" sz="half" idx="2"/>
          </p:nvPr>
        </p:nvSpPr>
        <p:spPr>
          <a:xfrm>
            <a:off x="457200" y="6520259"/>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pitchFamily="34" charset="0"/>
                <a:cs typeface="Arial" pitchFamily="34" charset="0"/>
              </a:defRPr>
            </a:lvl1pPr>
          </a:lstStyle>
          <a:p>
            <a:endParaRPr lang="nb-NO" dirty="0"/>
          </a:p>
        </p:txBody>
      </p:sp>
      <p:sp>
        <p:nvSpPr>
          <p:cNvPr id="5" name="Plassholder for bunntekst 4"/>
          <p:cNvSpPr>
            <a:spLocks noGrp="1"/>
          </p:cNvSpPr>
          <p:nvPr>
            <p:ph type="ftr" sz="quarter" idx="3"/>
          </p:nvPr>
        </p:nvSpPr>
        <p:spPr>
          <a:xfrm>
            <a:off x="3124200" y="6520259"/>
            <a:ext cx="2895600" cy="365125"/>
          </a:xfrm>
          <a:prstGeom prst="rect">
            <a:avLst/>
          </a:prstGeom>
        </p:spPr>
        <p:txBody>
          <a:bodyPr vert="horz" lIns="91440" tIns="45720" rIns="91440" bIns="45720" rtlCol="0" anchor="ctr"/>
          <a:lstStyle>
            <a:lvl1pPr algn="ctr">
              <a:defRPr sz="1000">
                <a:solidFill>
                  <a:schemeClr val="tx1">
                    <a:tint val="75000"/>
                  </a:schemeClr>
                </a:solidFill>
                <a:latin typeface="Arial" pitchFamily="34" charset="0"/>
                <a:cs typeface="Arial" pitchFamily="34" charset="0"/>
              </a:defRPr>
            </a:lvl1pPr>
          </a:lstStyle>
          <a:p>
            <a:r>
              <a:rPr lang="nb-NO" smtClean="0"/>
              <a:t>Ole Helge Haugen - Fylkesplansjef  -  Møre og Romsdal Fylkeskommune</a:t>
            </a:r>
            <a:endParaRPr lang="nb-NO" dirty="0"/>
          </a:p>
        </p:txBody>
      </p:sp>
      <p:sp>
        <p:nvSpPr>
          <p:cNvPr id="6" name="Plassholder for lysbildenummer 5"/>
          <p:cNvSpPr>
            <a:spLocks noGrp="1"/>
          </p:cNvSpPr>
          <p:nvPr>
            <p:ph type="sldNum" sz="quarter" idx="4"/>
          </p:nvPr>
        </p:nvSpPr>
        <p:spPr>
          <a:xfrm>
            <a:off x="6553200" y="6520259"/>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pitchFamily="34" charset="0"/>
                <a:cs typeface="Arial" pitchFamily="34" charset="0"/>
              </a:defRPr>
            </a:lvl1pPr>
          </a:lstStyle>
          <a:p>
            <a:fld id="{22F728D2-23A9-483A-9763-1A6B7768E821}" type="slidenum">
              <a:rPr lang="nb-NO" smtClean="0"/>
              <a:pPr/>
              <a:t>‹#›</a:t>
            </a:fld>
            <a:endParaRPr lang="nb-NO" dirty="0"/>
          </a:p>
        </p:txBody>
      </p:sp>
      <p:pic>
        <p:nvPicPr>
          <p:cNvPr id="8" name="Picture 2" descr="\\fil01\FldrRedir$\heghov\Desktop\Fargemønster.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79556" t="812" r="15102" b="29676"/>
          <a:stretch/>
        </p:blipFill>
        <p:spPr bwMode="auto">
          <a:xfrm flipV="1">
            <a:off x="9036496" y="462863"/>
            <a:ext cx="115410" cy="6395133"/>
          </a:xfrm>
          <a:prstGeom prst="rect">
            <a:avLst/>
          </a:prstGeom>
          <a:noFill/>
          <a:extLst>
            <a:ext uri="{909E8E84-426E-40DD-AFC4-6F175D3DCCD1}">
              <a14:hiddenFill xmlns:a14="http://schemas.microsoft.com/office/drawing/2010/main">
                <a:solidFill>
                  <a:srgbClr val="FFFFFF"/>
                </a:solidFill>
              </a14:hiddenFill>
            </a:ext>
          </a:extLst>
        </p:spPr>
      </p:pic>
      <p:pic>
        <p:nvPicPr>
          <p:cNvPr id="9" name="Bild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9512" y="27543"/>
            <a:ext cx="1512168" cy="435321"/>
          </a:xfrm>
          <a:prstGeom prst="rect">
            <a:avLst/>
          </a:prstGeom>
        </p:spPr>
      </p:pic>
    </p:spTree>
    <p:extLst>
      <p:ext uri="{BB962C8B-B14F-4D97-AF65-F5344CB8AC3E}">
        <p14:creationId xmlns:p14="http://schemas.microsoft.com/office/powerpoint/2010/main" val="3336349482"/>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Lst>
  <p:timing>
    <p:tnLst>
      <p:par>
        <p:cTn id="1" dur="indefinite" restart="never" nodeType="tmRoot"/>
      </p:par>
    </p:tnLst>
  </p:timing>
  <p:hf sldNum="0" hdr="0" dt="0"/>
  <p:txStyles>
    <p:titleStyle>
      <a:lvl1pPr algn="l" defTabSz="914400" rtl="0" eaLnBrk="1" latinLnBrk="0" hangingPunct="1">
        <a:spcBef>
          <a:spcPct val="0"/>
        </a:spcBef>
        <a:buNone/>
        <a:defRPr sz="3200" kern="1200">
          <a:solidFill>
            <a:schemeClr val="tx1">
              <a:lumMod val="75000"/>
              <a:lumOff val="25000"/>
            </a:schemeClr>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3" name="Rektangel 12"/>
          <p:cNvSpPr/>
          <p:nvPr/>
        </p:nvSpPr>
        <p:spPr>
          <a:xfrm>
            <a:off x="0" y="462864"/>
            <a:ext cx="9151905" cy="6407781"/>
          </a:xfrm>
          <a:prstGeom prst="rect">
            <a:avLst/>
          </a:prstGeom>
          <a:solidFill>
            <a:srgbClr val="756E52">
              <a:alpha val="20000"/>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p>
        </p:txBody>
      </p:sp>
      <p:sp>
        <p:nvSpPr>
          <p:cNvPr id="14" name="Rektangel 13"/>
          <p:cNvSpPr/>
          <p:nvPr/>
        </p:nvSpPr>
        <p:spPr>
          <a:xfrm>
            <a:off x="0" y="0"/>
            <a:ext cx="9151906" cy="462864"/>
          </a:xfrm>
          <a:prstGeom prst="rect">
            <a:avLst/>
          </a:prstGeom>
          <a:solidFill>
            <a:srgbClr val="756E52">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p>
        </p:txBody>
      </p:sp>
      <p:sp>
        <p:nvSpPr>
          <p:cNvPr id="2" name="Plassholder for tit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b-NO" dirty="0" smtClean="0"/>
              <a:t>Klikk for å redigere tittelstil</a:t>
            </a:r>
            <a:endParaRPr lang="nb-NO" dirty="0"/>
          </a:p>
        </p:txBody>
      </p:sp>
      <p:sp>
        <p:nvSpPr>
          <p:cNvPr id="3" name="Plassholder f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4" name="Plassholder for dato 3"/>
          <p:cNvSpPr>
            <a:spLocks noGrp="1"/>
          </p:cNvSpPr>
          <p:nvPr>
            <p:ph type="dt" sz="half" idx="2"/>
          </p:nvPr>
        </p:nvSpPr>
        <p:spPr>
          <a:xfrm>
            <a:off x="457200" y="6520259"/>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pitchFamily="34" charset="0"/>
                <a:cs typeface="Arial" pitchFamily="34" charset="0"/>
              </a:defRPr>
            </a:lvl1pPr>
          </a:lstStyle>
          <a:p>
            <a:endParaRPr lang="nb-NO"/>
          </a:p>
        </p:txBody>
      </p:sp>
      <p:sp>
        <p:nvSpPr>
          <p:cNvPr id="5" name="Plassholder for bunntekst 4"/>
          <p:cNvSpPr>
            <a:spLocks noGrp="1"/>
          </p:cNvSpPr>
          <p:nvPr>
            <p:ph type="ftr" sz="quarter" idx="3"/>
          </p:nvPr>
        </p:nvSpPr>
        <p:spPr>
          <a:xfrm>
            <a:off x="3124200" y="6520259"/>
            <a:ext cx="2895600" cy="365125"/>
          </a:xfrm>
          <a:prstGeom prst="rect">
            <a:avLst/>
          </a:prstGeom>
        </p:spPr>
        <p:txBody>
          <a:bodyPr vert="horz" lIns="91440" tIns="45720" rIns="91440" bIns="45720" rtlCol="0" anchor="ctr"/>
          <a:lstStyle>
            <a:lvl1pPr algn="ctr">
              <a:defRPr sz="1000">
                <a:solidFill>
                  <a:schemeClr val="tx1">
                    <a:tint val="75000"/>
                  </a:schemeClr>
                </a:solidFill>
                <a:latin typeface="Arial" pitchFamily="34" charset="0"/>
                <a:cs typeface="Arial" pitchFamily="34" charset="0"/>
              </a:defRPr>
            </a:lvl1pPr>
          </a:lstStyle>
          <a:p>
            <a:r>
              <a:rPr lang="nb-NO" smtClean="0"/>
              <a:t>Ole Helge Haugen - Fylkesplansjef  -  Møre og Romsdal Fylkeskommune</a:t>
            </a:r>
            <a:endParaRPr lang="nb-NO" dirty="0"/>
          </a:p>
        </p:txBody>
      </p:sp>
      <p:sp>
        <p:nvSpPr>
          <p:cNvPr id="6" name="Plassholder for lysbildenummer 5"/>
          <p:cNvSpPr>
            <a:spLocks noGrp="1"/>
          </p:cNvSpPr>
          <p:nvPr>
            <p:ph type="sldNum" sz="quarter" idx="4"/>
          </p:nvPr>
        </p:nvSpPr>
        <p:spPr>
          <a:xfrm>
            <a:off x="6553200" y="6520259"/>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pitchFamily="34" charset="0"/>
                <a:cs typeface="Arial" pitchFamily="34" charset="0"/>
              </a:defRPr>
            </a:lvl1pPr>
          </a:lstStyle>
          <a:p>
            <a:fld id="{657BCF6A-92D6-4039-BA5C-32868797C25B}" type="slidenum">
              <a:rPr lang="nb-NO" smtClean="0"/>
              <a:pPr/>
              <a:t>‹#›</a:t>
            </a:fld>
            <a:endParaRPr lang="nb-NO" dirty="0"/>
          </a:p>
        </p:txBody>
      </p:sp>
      <p:pic>
        <p:nvPicPr>
          <p:cNvPr id="8" name="Picture 2" descr="\\fil01\FldrRedir$\heghov\Desktop\Fargemønster.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79556" t="812" r="15102" b="29676"/>
          <a:stretch/>
        </p:blipFill>
        <p:spPr bwMode="auto">
          <a:xfrm flipV="1">
            <a:off x="9036496" y="462863"/>
            <a:ext cx="115410" cy="6395133"/>
          </a:xfrm>
          <a:prstGeom prst="rect">
            <a:avLst/>
          </a:prstGeom>
          <a:noFill/>
          <a:extLst>
            <a:ext uri="{909E8E84-426E-40DD-AFC4-6F175D3DCCD1}">
              <a14:hiddenFill xmlns:a14="http://schemas.microsoft.com/office/drawing/2010/main">
                <a:solidFill>
                  <a:srgbClr val="FFFFFF"/>
                </a:solidFill>
              </a14:hiddenFill>
            </a:ext>
          </a:extLst>
        </p:spPr>
      </p:pic>
      <p:pic>
        <p:nvPicPr>
          <p:cNvPr id="10" name="Bilde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9512" y="27543"/>
            <a:ext cx="1512168" cy="435321"/>
          </a:xfrm>
          <a:prstGeom prst="rect">
            <a:avLst/>
          </a:prstGeom>
        </p:spPr>
      </p:pic>
    </p:spTree>
    <p:extLst>
      <p:ext uri="{BB962C8B-B14F-4D97-AF65-F5344CB8AC3E}">
        <p14:creationId xmlns:p14="http://schemas.microsoft.com/office/powerpoint/2010/main" val="1250031984"/>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Lst>
  <p:timing>
    <p:tnLst>
      <p:par>
        <p:cTn id="1" dur="indefinite" restart="never" nodeType="tmRoot"/>
      </p:par>
    </p:tnLst>
  </p:timing>
  <p:hf sldNum="0" hdr="0" dt="0"/>
  <p:txStyles>
    <p:titleStyle>
      <a:lvl1pPr algn="l" defTabSz="914400" rtl="0" eaLnBrk="1" latinLnBrk="0" hangingPunct="1">
        <a:spcBef>
          <a:spcPct val="0"/>
        </a:spcBef>
        <a:buNone/>
        <a:defRPr sz="3200" kern="1200">
          <a:solidFill>
            <a:schemeClr val="tx1">
              <a:lumMod val="75000"/>
              <a:lumOff val="25000"/>
            </a:schemeClr>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ktangel 9"/>
          <p:cNvSpPr/>
          <p:nvPr/>
        </p:nvSpPr>
        <p:spPr>
          <a:xfrm>
            <a:off x="0" y="0"/>
            <a:ext cx="9151906" cy="462864"/>
          </a:xfrm>
          <a:prstGeom prst="rect">
            <a:avLst/>
          </a:prstGeom>
          <a:solidFill>
            <a:srgbClr val="5A447A">
              <a:alpha val="50196"/>
            </a:srgb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b-NO" dirty="0"/>
          </a:p>
        </p:txBody>
      </p:sp>
      <p:sp>
        <p:nvSpPr>
          <p:cNvPr id="2" name="Plassholder for tit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b-NO" dirty="0" smtClean="0"/>
              <a:t>Klikk for å redigere tittelstil</a:t>
            </a:r>
            <a:endParaRPr lang="nb-NO" dirty="0"/>
          </a:p>
        </p:txBody>
      </p:sp>
      <p:sp>
        <p:nvSpPr>
          <p:cNvPr id="3" name="Plassholder f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
        <p:nvSpPr>
          <p:cNvPr id="4" name="Plassholder for dato 3"/>
          <p:cNvSpPr>
            <a:spLocks noGrp="1"/>
          </p:cNvSpPr>
          <p:nvPr>
            <p:ph type="dt" sz="half" idx="2"/>
          </p:nvPr>
        </p:nvSpPr>
        <p:spPr>
          <a:xfrm>
            <a:off x="457200" y="6520259"/>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pitchFamily="34" charset="0"/>
                <a:cs typeface="Arial" pitchFamily="34" charset="0"/>
              </a:defRPr>
            </a:lvl1pPr>
          </a:lstStyle>
          <a:p>
            <a:endParaRPr lang="nb-NO" dirty="0"/>
          </a:p>
        </p:txBody>
      </p:sp>
      <p:sp>
        <p:nvSpPr>
          <p:cNvPr id="5" name="Plassholder for bunntekst 4"/>
          <p:cNvSpPr>
            <a:spLocks noGrp="1"/>
          </p:cNvSpPr>
          <p:nvPr>
            <p:ph type="ftr" sz="quarter" idx="3"/>
          </p:nvPr>
        </p:nvSpPr>
        <p:spPr>
          <a:xfrm>
            <a:off x="3124200" y="6520259"/>
            <a:ext cx="2895600" cy="365125"/>
          </a:xfrm>
          <a:prstGeom prst="rect">
            <a:avLst/>
          </a:prstGeom>
        </p:spPr>
        <p:txBody>
          <a:bodyPr vert="horz" lIns="91440" tIns="45720" rIns="91440" bIns="45720" rtlCol="0" anchor="ctr"/>
          <a:lstStyle>
            <a:lvl1pPr algn="ctr">
              <a:defRPr sz="1000">
                <a:solidFill>
                  <a:schemeClr val="tx1">
                    <a:tint val="75000"/>
                  </a:schemeClr>
                </a:solidFill>
                <a:latin typeface="Arial" pitchFamily="34" charset="0"/>
                <a:cs typeface="Arial" pitchFamily="34" charset="0"/>
              </a:defRPr>
            </a:lvl1pPr>
          </a:lstStyle>
          <a:p>
            <a:r>
              <a:rPr lang="nb-NO" smtClean="0"/>
              <a:t>Ole Helge Haugen - Fylkesplansjef  -  Møre og Romsdal Fylkeskommune</a:t>
            </a:r>
            <a:endParaRPr lang="nb-NO"/>
          </a:p>
        </p:txBody>
      </p:sp>
      <p:sp>
        <p:nvSpPr>
          <p:cNvPr id="6" name="Plassholder for lysbildenummer 5"/>
          <p:cNvSpPr>
            <a:spLocks noGrp="1"/>
          </p:cNvSpPr>
          <p:nvPr>
            <p:ph type="sldNum" sz="quarter" idx="4"/>
          </p:nvPr>
        </p:nvSpPr>
        <p:spPr>
          <a:xfrm>
            <a:off x="6553200" y="6520259"/>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pitchFamily="34" charset="0"/>
                <a:cs typeface="Arial" pitchFamily="34" charset="0"/>
              </a:defRPr>
            </a:lvl1pPr>
          </a:lstStyle>
          <a:p>
            <a:fld id="{3F21BCE7-A133-43E5-A0A3-EC91261D115A}" type="slidenum">
              <a:rPr lang="nb-NO" smtClean="0"/>
              <a:pPr/>
              <a:t>‹#›</a:t>
            </a:fld>
            <a:endParaRPr lang="nb-NO" dirty="0"/>
          </a:p>
        </p:txBody>
      </p:sp>
      <p:pic>
        <p:nvPicPr>
          <p:cNvPr id="8" name="Picture 2" descr="\\fil01\FldrRedir$\heghov\Desktop\Fargemønster.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79556" t="812" r="15102" b="29676"/>
          <a:stretch/>
        </p:blipFill>
        <p:spPr bwMode="auto">
          <a:xfrm flipV="1">
            <a:off x="9036496" y="462863"/>
            <a:ext cx="115410" cy="6395133"/>
          </a:xfrm>
          <a:prstGeom prst="rect">
            <a:avLst/>
          </a:prstGeom>
          <a:noFill/>
          <a:extLst>
            <a:ext uri="{909E8E84-426E-40DD-AFC4-6F175D3DCCD1}">
              <a14:hiddenFill xmlns:a14="http://schemas.microsoft.com/office/drawing/2010/main">
                <a:solidFill>
                  <a:srgbClr val="FFFFFF"/>
                </a:solidFill>
              </a14:hiddenFill>
            </a:ext>
          </a:extLst>
        </p:spPr>
      </p:pic>
      <p:pic>
        <p:nvPicPr>
          <p:cNvPr id="9" name="Bild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79512" y="27543"/>
            <a:ext cx="1512168" cy="435321"/>
          </a:xfrm>
          <a:prstGeom prst="rect">
            <a:avLst/>
          </a:prstGeom>
        </p:spPr>
      </p:pic>
    </p:spTree>
    <p:extLst>
      <p:ext uri="{BB962C8B-B14F-4D97-AF65-F5344CB8AC3E}">
        <p14:creationId xmlns:p14="http://schemas.microsoft.com/office/powerpoint/2010/main" val="3778266239"/>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Lst>
  <p:timing>
    <p:tnLst>
      <p:par>
        <p:cTn id="1" dur="indefinite" restart="never" nodeType="tmRoot"/>
      </p:par>
    </p:tnLst>
  </p:timing>
  <p:hf sldNum="0" hdr="0" dt="0"/>
  <p:txStyles>
    <p:titleStyle>
      <a:lvl1pPr algn="l" defTabSz="914400" rtl="0" eaLnBrk="1" latinLnBrk="0" hangingPunct="1">
        <a:spcBef>
          <a:spcPct val="0"/>
        </a:spcBef>
        <a:buNone/>
        <a:defRPr sz="3200" kern="1200">
          <a:solidFill>
            <a:schemeClr val="tx1">
              <a:lumMod val="75000"/>
              <a:lumOff val="25000"/>
            </a:schemeClr>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p:cNvSpPr>
            <a:spLocks noGrp="1"/>
          </p:cNvSpPr>
          <p:nvPr>
            <p:ph type="body" sz="quarter" idx="10"/>
          </p:nvPr>
        </p:nvSpPr>
        <p:spPr/>
        <p:txBody>
          <a:bodyPr/>
          <a:lstStyle/>
          <a:p>
            <a:r>
              <a:rPr lang="nb-NO" dirty="0" err="1" smtClean="0"/>
              <a:t>Kommunereforma</a:t>
            </a:r>
            <a:endParaRPr lang="nb-NO" dirty="0"/>
          </a:p>
        </p:txBody>
      </p:sp>
      <p:sp>
        <p:nvSpPr>
          <p:cNvPr id="3" name="Plassholder for tekst 2"/>
          <p:cNvSpPr>
            <a:spLocks noGrp="1"/>
          </p:cNvSpPr>
          <p:nvPr>
            <p:ph type="body" sz="quarter" idx="11"/>
          </p:nvPr>
        </p:nvSpPr>
        <p:spPr>
          <a:xfrm>
            <a:off x="683568" y="5373216"/>
            <a:ext cx="7920880" cy="647700"/>
          </a:xfrm>
        </p:spPr>
        <p:txBody>
          <a:bodyPr>
            <a:noAutofit/>
          </a:bodyPr>
          <a:lstStyle/>
          <a:p>
            <a:r>
              <a:rPr lang="nb-NO" sz="2000" dirty="0" smtClean="0"/>
              <a:t>Stemmer kart og terreng?</a:t>
            </a:r>
            <a:endParaRPr lang="nb-NO" sz="2000" dirty="0"/>
          </a:p>
        </p:txBody>
      </p:sp>
    </p:spTree>
    <p:extLst>
      <p:ext uri="{BB962C8B-B14F-4D97-AF65-F5344CB8AC3E}">
        <p14:creationId xmlns:p14="http://schemas.microsoft.com/office/powerpoint/2010/main" val="33007684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476672"/>
            <a:ext cx="8351340" cy="64113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kstSylinder 2"/>
          <p:cNvSpPr txBox="1"/>
          <p:nvPr/>
        </p:nvSpPr>
        <p:spPr>
          <a:xfrm>
            <a:off x="138138" y="1060477"/>
            <a:ext cx="3692530" cy="507831"/>
          </a:xfrm>
          <a:prstGeom prst="rect">
            <a:avLst/>
          </a:prstGeom>
          <a:noFill/>
        </p:spPr>
        <p:txBody>
          <a:bodyPr wrap="square" rtlCol="0">
            <a:spAutoFit/>
          </a:bodyPr>
          <a:lstStyle/>
          <a:p>
            <a:r>
              <a:rPr lang="nb-NO" dirty="0" smtClean="0"/>
              <a:t>Eiksund kommune         :       47 078 </a:t>
            </a:r>
          </a:p>
          <a:p>
            <a:r>
              <a:rPr lang="nb-NO" sz="800" dirty="0" smtClean="0"/>
              <a:t>Vanylven, Volda, Ørsta, Hareid, Ulstein, Herøy, Sande        </a:t>
            </a:r>
            <a:endParaRPr lang="nn-NO" sz="800" dirty="0"/>
          </a:p>
        </p:txBody>
      </p:sp>
      <p:sp>
        <p:nvSpPr>
          <p:cNvPr id="4" name="TekstSylinder 3"/>
          <p:cNvSpPr txBox="1"/>
          <p:nvPr/>
        </p:nvSpPr>
        <p:spPr>
          <a:xfrm>
            <a:off x="138137" y="1600477"/>
            <a:ext cx="3935776" cy="492443"/>
          </a:xfrm>
          <a:prstGeom prst="rect">
            <a:avLst/>
          </a:prstGeom>
          <a:noFill/>
        </p:spPr>
        <p:txBody>
          <a:bodyPr wrap="square" rtlCol="0">
            <a:spAutoFit/>
          </a:bodyPr>
          <a:lstStyle/>
          <a:p>
            <a:r>
              <a:rPr lang="nb-NO" dirty="0" smtClean="0"/>
              <a:t>Ålesund kommune        :        91 614</a:t>
            </a:r>
          </a:p>
          <a:p>
            <a:r>
              <a:rPr lang="nb-NO" sz="800" dirty="0" smtClean="0"/>
              <a:t>Stranda, Norddal. Stordal, Ørskog, Sykkylven, Sula, Skodje, Ålesund, Haram, Giske; Sandøy     </a:t>
            </a:r>
            <a:endParaRPr lang="nn-NO" sz="800" dirty="0"/>
          </a:p>
        </p:txBody>
      </p:sp>
    </p:spTree>
    <p:extLst>
      <p:ext uri="{BB962C8B-B14F-4D97-AF65-F5344CB8AC3E}">
        <p14:creationId xmlns:p14="http://schemas.microsoft.com/office/powerpoint/2010/main" val="789692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3251566"/>
            <a:ext cx="7380397" cy="1370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tel 2"/>
          <p:cNvSpPr>
            <a:spLocks noGrp="1"/>
          </p:cNvSpPr>
          <p:nvPr>
            <p:ph type="title"/>
          </p:nvPr>
        </p:nvSpPr>
        <p:spPr>
          <a:xfrm>
            <a:off x="467544" y="548680"/>
            <a:ext cx="8229600" cy="914400"/>
          </a:xfrm>
        </p:spPr>
        <p:txBody>
          <a:bodyPr/>
          <a:lstStyle/>
          <a:p>
            <a:r>
              <a:rPr lang="nb-NO" dirty="0" smtClean="0"/>
              <a:t>Nordre Sunnmøre</a:t>
            </a:r>
            <a:endParaRPr lang="nn-NO" dirty="0"/>
          </a:p>
        </p:txBody>
      </p:sp>
      <p:sp>
        <p:nvSpPr>
          <p:cNvPr id="5" name="TekstSylinder 4"/>
          <p:cNvSpPr txBox="1"/>
          <p:nvPr/>
        </p:nvSpPr>
        <p:spPr>
          <a:xfrm>
            <a:off x="755576" y="1844823"/>
            <a:ext cx="7128792" cy="1661993"/>
          </a:xfrm>
          <a:prstGeom prst="rect">
            <a:avLst/>
          </a:prstGeom>
          <a:noFill/>
        </p:spPr>
        <p:txBody>
          <a:bodyPr wrap="square" rtlCol="0">
            <a:spAutoFit/>
          </a:bodyPr>
          <a:lstStyle/>
          <a:p>
            <a:pPr marL="285750" indent="-285750">
              <a:buFont typeface="Arial" panose="020B0604020202020204" pitchFamily="34" charset="0"/>
              <a:buChar char="•"/>
            </a:pPr>
            <a:r>
              <a:rPr lang="nb-NO" sz="2800" dirty="0" smtClean="0"/>
              <a:t>Ålesund,  </a:t>
            </a:r>
            <a:r>
              <a:rPr lang="nb-NO" sz="2800" b="1" dirty="0" smtClean="0"/>
              <a:t>Sula</a:t>
            </a:r>
            <a:r>
              <a:rPr lang="nb-NO" sz="2800" dirty="0" smtClean="0"/>
              <a:t>, Giske og Skodje oppfyller kriteria ekspertutvalget har sett for «</a:t>
            </a:r>
            <a:r>
              <a:rPr lang="nb-NO" sz="2800" b="1" i="1" dirty="0" smtClean="0"/>
              <a:t>et </a:t>
            </a:r>
            <a:r>
              <a:rPr lang="nb-NO" sz="2800" b="1" i="1" dirty="0"/>
              <a:t>funksjonelt </a:t>
            </a:r>
            <a:r>
              <a:rPr lang="nb-NO" sz="2800" b="1" i="1" dirty="0" smtClean="0"/>
              <a:t>samfunnsutviklingsområde».</a:t>
            </a:r>
          </a:p>
          <a:p>
            <a:endParaRPr lang="nn-NO" dirty="0"/>
          </a:p>
        </p:txBody>
      </p:sp>
      <p:sp>
        <p:nvSpPr>
          <p:cNvPr id="6" name="TekstSylinder 5"/>
          <p:cNvSpPr txBox="1"/>
          <p:nvPr/>
        </p:nvSpPr>
        <p:spPr>
          <a:xfrm>
            <a:off x="971600" y="4914165"/>
            <a:ext cx="7294946" cy="1384995"/>
          </a:xfrm>
          <a:prstGeom prst="rect">
            <a:avLst/>
          </a:prstGeom>
          <a:noFill/>
        </p:spPr>
        <p:txBody>
          <a:bodyPr wrap="none" rtlCol="0">
            <a:spAutoFit/>
          </a:bodyPr>
          <a:lstStyle/>
          <a:p>
            <a:pPr marL="285750" indent="-285750">
              <a:buFont typeface="Arial" panose="020B0604020202020204" pitchFamily="34" charset="0"/>
              <a:buChar char="•"/>
            </a:pPr>
            <a:endParaRPr lang="nb-NO" sz="2800" dirty="0" smtClean="0"/>
          </a:p>
          <a:p>
            <a:pPr marL="285750" indent="-285750">
              <a:buFont typeface="Arial" panose="020B0604020202020204" pitchFamily="34" charset="0"/>
              <a:buChar char="•"/>
            </a:pPr>
            <a:r>
              <a:rPr lang="nb-NO" sz="2800" dirty="0" smtClean="0"/>
              <a:t>Sykkylven </a:t>
            </a:r>
            <a:r>
              <a:rPr lang="nb-NO" sz="2800" dirty="0"/>
              <a:t>nøkkelen  på </a:t>
            </a:r>
            <a:r>
              <a:rPr lang="nb-NO" sz="2800" dirty="0" smtClean="0"/>
              <a:t>indre</a:t>
            </a:r>
          </a:p>
          <a:p>
            <a:pPr marL="285750" indent="-285750">
              <a:buFont typeface="Arial" panose="020B0604020202020204" pitchFamily="34" charset="0"/>
              <a:buChar char="•"/>
            </a:pPr>
            <a:r>
              <a:rPr lang="nb-NO" sz="2800" dirty="0" smtClean="0"/>
              <a:t>Ålesund har styrka si rolle som regionalt senter</a:t>
            </a:r>
            <a:endParaRPr lang="nb-NO" sz="2800" dirty="0"/>
          </a:p>
        </p:txBody>
      </p:sp>
      <p:sp>
        <p:nvSpPr>
          <p:cNvPr id="9" name="Rektangel 8"/>
          <p:cNvSpPr/>
          <p:nvPr/>
        </p:nvSpPr>
        <p:spPr>
          <a:xfrm>
            <a:off x="251520" y="4652555"/>
            <a:ext cx="8519614" cy="307777"/>
          </a:xfrm>
          <a:prstGeom prst="rect">
            <a:avLst/>
          </a:prstGeom>
          <a:solidFill>
            <a:schemeClr val="bg1"/>
          </a:solidFill>
          <a:ln>
            <a:solidFill>
              <a:schemeClr val="bg1"/>
            </a:solidFill>
          </a:ln>
        </p:spPr>
        <p:txBody>
          <a:bodyPr wrap="square">
            <a:spAutoFit/>
          </a:bodyPr>
          <a:lstStyle/>
          <a:p>
            <a:r>
              <a:rPr lang="nn-NO" sz="1400" dirty="0" err="1"/>
              <a:t>Tettstedet</a:t>
            </a:r>
            <a:r>
              <a:rPr lang="nn-NO" sz="1400" dirty="0"/>
              <a:t> Ålesund/Spjelkavik ble per 1. januar 2002 slått </a:t>
            </a:r>
            <a:r>
              <a:rPr lang="nn-NO" sz="1400" dirty="0" err="1"/>
              <a:t>sammen</a:t>
            </a:r>
            <a:r>
              <a:rPr lang="nn-NO" sz="1400" dirty="0"/>
              <a:t> med Langevåg tettsted til Ålesund tettsted.</a:t>
            </a:r>
          </a:p>
        </p:txBody>
      </p:sp>
    </p:spTree>
    <p:extLst>
      <p:ext uri="{BB962C8B-B14F-4D97-AF65-F5344CB8AC3E}">
        <p14:creationId xmlns:p14="http://schemas.microsoft.com/office/powerpoint/2010/main" val="19721453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endParaRPr lang="nn-NO"/>
          </a:p>
        </p:txBody>
      </p:sp>
      <p:sp>
        <p:nvSpPr>
          <p:cNvPr id="3" name="Plassholder for innhold 2"/>
          <p:cNvSpPr>
            <a:spLocks noGrp="1"/>
          </p:cNvSpPr>
          <p:nvPr>
            <p:ph idx="1"/>
          </p:nvPr>
        </p:nvSpPr>
        <p:spPr/>
        <p:txBody>
          <a:bodyPr/>
          <a:lstStyle/>
          <a:p>
            <a:endParaRPr lang="nn-NO"/>
          </a:p>
        </p:txBody>
      </p:sp>
      <p:sp>
        <p:nvSpPr>
          <p:cNvPr id="4" name="Plassholder for bunntekst 3"/>
          <p:cNvSpPr>
            <a:spLocks noGrp="1"/>
          </p:cNvSpPr>
          <p:nvPr>
            <p:ph type="ftr" sz="quarter" idx="11"/>
          </p:nvPr>
        </p:nvSpPr>
        <p:spPr/>
        <p:txBody>
          <a:bodyPr/>
          <a:lstStyle/>
          <a:p>
            <a:r>
              <a:rPr lang="nb-NO" smtClean="0"/>
              <a:t>Ole Helge Haugen - Fylkesplansjef  -  Møre og Romsdal Fylkeskommune</a:t>
            </a:r>
            <a:endParaRPr lang="nb-NO"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476672"/>
            <a:ext cx="6304695" cy="63367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728606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204622"/>
            <a:ext cx="7278960" cy="5324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48788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692696"/>
            <a:ext cx="8077200" cy="5836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91207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713" y="476672"/>
            <a:ext cx="8391795" cy="6453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kstSylinder 2"/>
          <p:cNvSpPr txBox="1"/>
          <p:nvPr/>
        </p:nvSpPr>
        <p:spPr>
          <a:xfrm>
            <a:off x="93103" y="1052526"/>
            <a:ext cx="3692530" cy="507831"/>
          </a:xfrm>
          <a:prstGeom prst="rect">
            <a:avLst/>
          </a:prstGeom>
          <a:noFill/>
        </p:spPr>
        <p:txBody>
          <a:bodyPr wrap="square" rtlCol="0">
            <a:spAutoFit/>
          </a:bodyPr>
          <a:lstStyle/>
          <a:p>
            <a:r>
              <a:rPr lang="nb-NO" dirty="0" smtClean="0"/>
              <a:t>Eiksund kommune         :       47 078 </a:t>
            </a:r>
          </a:p>
          <a:p>
            <a:r>
              <a:rPr lang="nb-NO" sz="800" dirty="0" smtClean="0"/>
              <a:t>Vanylven, Volda, Ørsta, Hareid, Ulstein, Herøy, Sande        </a:t>
            </a:r>
            <a:endParaRPr lang="nn-NO" sz="800" dirty="0"/>
          </a:p>
        </p:txBody>
      </p:sp>
      <p:sp>
        <p:nvSpPr>
          <p:cNvPr id="4" name="TekstSylinder 3"/>
          <p:cNvSpPr txBox="1"/>
          <p:nvPr/>
        </p:nvSpPr>
        <p:spPr>
          <a:xfrm>
            <a:off x="93102" y="1592526"/>
            <a:ext cx="3935776" cy="492443"/>
          </a:xfrm>
          <a:prstGeom prst="rect">
            <a:avLst/>
          </a:prstGeom>
          <a:noFill/>
        </p:spPr>
        <p:txBody>
          <a:bodyPr wrap="square" rtlCol="0">
            <a:spAutoFit/>
          </a:bodyPr>
          <a:lstStyle/>
          <a:p>
            <a:r>
              <a:rPr lang="nb-NO" dirty="0" smtClean="0"/>
              <a:t>Ålesund kommune        :        91 614</a:t>
            </a:r>
          </a:p>
          <a:p>
            <a:r>
              <a:rPr lang="nb-NO" sz="800" dirty="0" smtClean="0"/>
              <a:t>Stranda, Norddal. Stordal, Ørskog, Sykkylven, Sula, Skodje, Ålesund, Haram, Giske; Sandøy     </a:t>
            </a:r>
            <a:endParaRPr lang="nn-NO" sz="800" dirty="0"/>
          </a:p>
        </p:txBody>
      </p:sp>
      <p:sp>
        <p:nvSpPr>
          <p:cNvPr id="5" name="TekstSylinder 4"/>
          <p:cNvSpPr txBox="1"/>
          <p:nvPr/>
        </p:nvSpPr>
        <p:spPr>
          <a:xfrm>
            <a:off x="93103" y="2132526"/>
            <a:ext cx="3692530" cy="507831"/>
          </a:xfrm>
          <a:prstGeom prst="rect">
            <a:avLst/>
          </a:prstGeom>
          <a:noFill/>
        </p:spPr>
        <p:txBody>
          <a:bodyPr wrap="square" rtlCol="0">
            <a:spAutoFit/>
          </a:bodyPr>
          <a:lstStyle/>
          <a:p>
            <a:r>
              <a:rPr lang="nb-NO" dirty="0" smtClean="0"/>
              <a:t>Molde kommune           :        62 708 </a:t>
            </a:r>
          </a:p>
          <a:p>
            <a:r>
              <a:rPr lang="nb-NO" sz="800" dirty="0" smtClean="0"/>
              <a:t>Vestnes, Rauma, Nesset, Molde, Midsund, Aukra, Fræna, Eide       </a:t>
            </a:r>
            <a:endParaRPr lang="nn-NO" sz="800" dirty="0"/>
          </a:p>
        </p:txBody>
      </p:sp>
    </p:spTree>
    <p:extLst>
      <p:ext uri="{BB962C8B-B14F-4D97-AF65-F5344CB8AC3E}">
        <p14:creationId xmlns:p14="http://schemas.microsoft.com/office/powerpoint/2010/main" val="4294869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Romsdal</a:t>
            </a:r>
            <a:endParaRPr lang="nn-NO" dirty="0"/>
          </a:p>
        </p:txBody>
      </p:sp>
      <p:sp>
        <p:nvSpPr>
          <p:cNvPr id="4" name="Plassholder for bunntekst 3"/>
          <p:cNvSpPr>
            <a:spLocks noGrp="1"/>
          </p:cNvSpPr>
          <p:nvPr>
            <p:ph type="ftr" sz="quarter" idx="11"/>
          </p:nvPr>
        </p:nvSpPr>
        <p:spPr/>
        <p:txBody>
          <a:bodyPr/>
          <a:lstStyle/>
          <a:p>
            <a:r>
              <a:rPr lang="nb-NO" smtClean="0"/>
              <a:t>Ole Helge Haugen - Fylkesplansjef  -  Møre og Romsdal Fylkeskommune</a:t>
            </a:r>
            <a:endParaRPr lang="nb-NO" dirty="0"/>
          </a:p>
        </p:txBody>
      </p:sp>
      <p:pic>
        <p:nvPicPr>
          <p:cNvPr id="5122"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932040" y="3710542"/>
            <a:ext cx="1680445" cy="18137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kstSylinder 4"/>
          <p:cNvSpPr txBox="1"/>
          <p:nvPr/>
        </p:nvSpPr>
        <p:spPr>
          <a:xfrm>
            <a:off x="179513" y="1412776"/>
            <a:ext cx="8631112" cy="1200329"/>
          </a:xfrm>
          <a:prstGeom prst="rect">
            <a:avLst/>
          </a:prstGeom>
          <a:noFill/>
        </p:spPr>
        <p:txBody>
          <a:bodyPr wrap="square" rtlCol="0">
            <a:spAutoFit/>
          </a:bodyPr>
          <a:lstStyle/>
          <a:p>
            <a:pPr marL="285750" indent="-285750">
              <a:buFont typeface="Arial" panose="020B0604020202020204" pitchFamily="34" charset="0"/>
              <a:buChar char="•"/>
            </a:pPr>
            <a:r>
              <a:rPr lang="nb-NO" sz="2400" dirty="0" smtClean="0"/>
              <a:t>Molde, Aukra, Fræna og Gjemnes oppfyller kriteria ekspert-utvalget </a:t>
            </a:r>
            <a:r>
              <a:rPr lang="nb-NO" sz="2400" dirty="0"/>
              <a:t>har sett for «</a:t>
            </a:r>
            <a:r>
              <a:rPr lang="nb-NO" sz="2400" b="1" i="1" dirty="0"/>
              <a:t>et funksjonelt samfunnsutviklingsområde».</a:t>
            </a:r>
          </a:p>
          <a:p>
            <a:endParaRPr lang="nn-NO" sz="2400" dirty="0"/>
          </a:p>
        </p:txBody>
      </p: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753" y="2204863"/>
            <a:ext cx="5877431" cy="15056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kstSylinder 5"/>
          <p:cNvSpPr txBox="1"/>
          <p:nvPr/>
        </p:nvSpPr>
        <p:spPr>
          <a:xfrm>
            <a:off x="440931" y="3861048"/>
            <a:ext cx="2848537" cy="461665"/>
          </a:xfrm>
          <a:prstGeom prst="rect">
            <a:avLst/>
          </a:prstGeom>
          <a:noFill/>
        </p:spPr>
        <p:txBody>
          <a:bodyPr wrap="none" rtlCol="0">
            <a:spAutoFit/>
          </a:bodyPr>
          <a:lstStyle/>
          <a:p>
            <a:pPr marL="285750" indent="-285750">
              <a:buFont typeface="Arial" panose="020B0604020202020204" pitchFamily="34" charset="0"/>
              <a:buChar char="•"/>
            </a:pPr>
            <a:r>
              <a:rPr lang="nb-NO" sz="2400" dirty="0" smtClean="0"/>
              <a:t>Fræna i nøkkelrolle</a:t>
            </a:r>
            <a:endParaRPr lang="nn-NO" sz="2400" dirty="0"/>
          </a:p>
        </p:txBody>
      </p:sp>
      <p:sp>
        <p:nvSpPr>
          <p:cNvPr id="9" name="TekstSylinder 8"/>
          <p:cNvSpPr txBox="1"/>
          <p:nvPr/>
        </p:nvSpPr>
        <p:spPr>
          <a:xfrm>
            <a:off x="440931" y="4725144"/>
            <a:ext cx="3920433" cy="830997"/>
          </a:xfrm>
          <a:prstGeom prst="rect">
            <a:avLst/>
          </a:prstGeom>
          <a:noFill/>
        </p:spPr>
        <p:txBody>
          <a:bodyPr wrap="square" rtlCol="0">
            <a:spAutoFit/>
          </a:bodyPr>
          <a:lstStyle/>
          <a:p>
            <a:pPr marL="285750" indent="-285750">
              <a:buFont typeface="Arial" panose="020B0604020202020204" pitchFamily="34" charset="0"/>
              <a:buChar char="•"/>
            </a:pPr>
            <a:r>
              <a:rPr lang="nb-NO" sz="2400" dirty="0" smtClean="0"/>
              <a:t>Nesset/Sunndal </a:t>
            </a:r>
            <a:r>
              <a:rPr lang="nb-NO" sz="2400" dirty="0" err="1" smtClean="0"/>
              <a:t>utfordrar</a:t>
            </a:r>
            <a:r>
              <a:rPr lang="nb-NO" sz="2400" dirty="0" smtClean="0"/>
              <a:t> fogderigrensene</a:t>
            </a:r>
            <a:endParaRPr lang="nn-NO" sz="2400" dirty="0"/>
          </a:p>
        </p:txBody>
      </p:sp>
    </p:spTree>
    <p:extLst>
      <p:ext uri="{BB962C8B-B14F-4D97-AF65-F5344CB8AC3E}">
        <p14:creationId xmlns:p14="http://schemas.microsoft.com/office/powerpoint/2010/main" val="24878711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620688"/>
            <a:ext cx="8077200" cy="590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265466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692696"/>
            <a:ext cx="8077200" cy="5836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148733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bunntekst 1"/>
          <p:cNvSpPr>
            <a:spLocks noGrp="1"/>
          </p:cNvSpPr>
          <p:nvPr>
            <p:ph type="ftr" sz="quarter" idx="11"/>
          </p:nvPr>
        </p:nvSpPr>
        <p:spPr/>
        <p:txBody>
          <a:bodyPr/>
          <a:lstStyle/>
          <a:p>
            <a:r>
              <a:rPr lang="nb-NO" smtClean="0"/>
              <a:t>Ole Helge Haugen - Fylkesplansjef  -  Møre og Romsdal Fylkeskommune</a:t>
            </a:r>
            <a:endParaRPr lang="nb-NO"/>
          </a:p>
        </p:txBody>
      </p:sp>
      <p:sp>
        <p:nvSpPr>
          <p:cNvPr id="3" name="TekstSylinder 2"/>
          <p:cNvSpPr txBox="1"/>
          <p:nvPr/>
        </p:nvSpPr>
        <p:spPr>
          <a:xfrm>
            <a:off x="1691680" y="692696"/>
            <a:ext cx="4583884" cy="830997"/>
          </a:xfrm>
          <a:prstGeom prst="rect">
            <a:avLst/>
          </a:prstGeom>
          <a:noFill/>
        </p:spPr>
        <p:txBody>
          <a:bodyPr wrap="none" rtlCol="0">
            <a:spAutoFit/>
          </a:bodyPr>
          <a:lstStyle/>
          <a:p>
            <a:r>
              <a:rPr lang="nb-NO" sz="4800" b="1" dirty="0" smtClean="0"/>
              <a:t>Sunndal  - Nesset</a:t>
            </a:r>
            <a:endParaRPr lang="nn-NO" sz="4800" b="1" dirty="0"/>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75142">
            <a:off x="46333" y="1066492"/>
            <a:ext cx="2314575"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1680" y="2576742"/>
            <a:ext cx="6626848" cy="27171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003049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nb-NO" b="1" i="1" dirty="0"/>
              <a:t>Et funksjonelt samfunnsutviklingsområde: </a:t>
            </a:r>
            <a:br>
              <a:rPr lang="nb-NO" b="1" i="1" dirty="0"/>
            </a:br>
            <a:endParaRPr lang="nn-NO" dirty="0"/>
          </a:p>
        </p:txBody>
      </p:sp>
      <p:sp>
        <p:nvSpPr>
          <p:cNvPr id="3" name="Plassholder for innhold 2"/>
          <p:cNvSpPr>
            <a:spLocks noGrp="1"/>
          </p:cNvSpPr>
          <p:nvPr>
            <p:ph idx="1"/>
          </p:nvPr>
        </p:nvSpPr>
        <p:spPr/>
        <p:txBody>
          <a:bodyPr/>
          <a:lstStyle/>
          <a:p>
            <a:pPr marL="0" indent="0">
              <a:buNone/>
            </a:pPr>
            <a:r>
              <a:rPr lang="nb-NO" sz="2800" i="1" dirty="0" smtClean="0"/>
              <a:t>«…</a:t>
            </a:r>
            <a:r>
              <a:rPr lang="nb-NO" dirty="0" smtClean="0"/>
              <a:t>er </a:t>
            </a:r>
            <a:r>
              <a:rPr lang="nb-NO" dirty="0"/>
              <a:t>områder hvor folk både bor, arbeider og lever sine hverdagsliv, såkalte «hverdagsregioner». I rapporten står det at </a:t>
            </a:r>
            <a:r>
              <a:rPr lang="nb-NO" b="1" i="1" dirty="0"/>
              <a:t>et tettsted </a:t>
            </a:r>
            <a:r>
              <a:rPr lang="nb-NO" dirty="0"/>
              <a:t>i sin helhet enten bør ligge i én kommune, eller at et arbeidsmarked anses som integrert når rundt </a:t>
            </a:r>
            <a:r>
              <a:rPr lang="nb-NO" b="1" i="1" dirty="0"/>
              <a:t>25 prosent </a:t>
            </a:r>
            <a:r>
              <a:rPr lang="nb-NO" dirty="0"/>
              <a:t>eller flere av de sysselsatte bosatt i en kommune også jobber i regionens senterkommune(r</a:t>
            </a:r>
            <a:r>
              <a:rPr lang="nb-NO" dirty="0" smtClean="0"/>
              <a:t>).»</a:t>
            </a:r>
            <a:endParaRPr lang="nn-NO" dirty="0"/>
          </a:p>
        </p:txBody>
      </p:sp>
      <p:sp>
        <p:nvSpPr>
          <p:cNvPr id="4" name="Plassholder for bunntekst 3"/>
          <p:cNvSpPr>
            <a:spLocks noGrp="1"/>
          </p:cNvSpPr>
          <p:nvPr>
            <p:ph type="ftr" sz="quarter" idx="11"/>
          </p:nvPr>
        </p:nvSpPr>
        <p:spPr/>
        <p:txBody>
          <a:bodyPr/>
          <a:lstStyle/>
          <a:p>
            <a:r>
              <a:rPr lang="nb-NO" smtClean="0"/>
              <a:t>Ole Helge Haugen - Fylkesplansjef  -  Møre og Romsdal Fylkeskommune</a:t>
            </a:r>
            <a:endParaRPr lang="nb-NO" dirty="0"/>
          </a:p>
        </p:txBody>
      </p:sp>
      <p:sp>
        <p:nvSpPr>
          <p:cNvPr id="5" name="TekstSylinder 4"/>
          <p:cNvSpPr txBox="1"/>
          <p:nvPr/>
        </p:nvSpPr>
        <p:spPr>
          <a:xfrm rot="2344678">
            <a:off x="7312789" y="1169668"/>
            <a:ext cx="1644361" cy="369332"/>
          </a:xfrm>
          <a:prstGeom prst="rect">
            <a:avLst/>
          </a:prstGeom>
          <a:solidFill>
            <a:schemeClr val="accent1">
              <a:lumMod val="20000"/>
              <a:lumOff val="80000"/>
            </a:schemeClr>
          </a:solidFill>
          <a:ln>
            <a:solidFill>
              <a:schemeClr val="tx2"/>
            </a:solidFill>
          </a:ln>
        </p:spPr>
        <p:txBody>
          <a:bodyPr wrap="none" rtlCol="0">
            <a:spAutoFit/>
          </a:bodyPr>
          <a:lstStyle/>
          <a:p>
            <a:r>
              <a:rPr lang="nb-NO" dirty="0" smtClean="0"/>
              <a:t>Ekspertutvalget</a:t>
            </a:r>
            <a:endParaRPr lang="nn-NO"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3933056"/>
            <a:ext cx="3608958" cy="23796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70673" y="4007858"/>
            <a:ext cx="2664296" cy="23048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747964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692696"/>
            <a:ext cx="8077200" cy="5836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09938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620688"/>
            <a:ext cx="8077200" cy="5910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170392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76672"/>
            <a:ext cx="8477543" cy="6597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kstSylinder 2"/>
          <p:cNvSpPr txBox="1"/>
          <p:nvPr/>
        </p:nvSpPr>
        <p:spPr>
          <a:xfrm>
            <a:off x="124462" y="1060477"/>
            <a:ext cx="3692530" cy="507831"/>
          </a:xfrm>
          <a:prstGeom prst="rect">
            <a:avLst/>
          </a:prstGeom>
          <a:noFill/>
        </p:spPr>
        <p:txBody>
          <a:bodyPr wrap="square" rtlCol="0">
            <a:spAutoFit/>
          </a:bodyPr>
          <a:lstStyle/>
          <a:p>
            <a:r>
              <a:rPr lang="nb-NO" dirty="0" smtClean="0"/>
              <a:t>Eiksund kommune         :       47 078 </a:t>
            </a:r>
          </a:p>
          <a:p>
            <a:r>
              <a:rPr lang="nb-NO" sz="800" dirty="0" smtClean="0"/>
              <a:t>Vanylven, Volda, Ørsta, Hareid, Ulstein, Herøy, Sande        </a:t>
            </a:r>
            <a:endParaRPr lang="nn-NO" sz="800" dirty="0"/>
          </a:p>
        </p:txBody>
      </p:sp>
      <p:sp>
        <p:nvSpPr>
          <p:cNvPr id="4" name="TekstSylinder 3"/>
          <p:cNvSpPr txBox="1"/>
          <p:nvPr/>
        </p:nvSpPr>
        <p:spPr>
          <a:xfrm>
            <a:off x="124461" y="1600477"/>
            <a:ext cx="3935776" cy="492443"/>
          </a:xfrm>
          <a:prstGeom prst="rect">
            <a:avLst/>
          </a:prstGeom>
          <a:noFill/>
        </p:spPr>
        <p:txBody>
          <a:bodyPr wrap="square" rtlCol="0">
            <a:spAutoFit/>
          </a:bodyPr>
          <a:lstStyle/>
          <a:p>
            <a:r>
              <a:rPr lang="nb-NO" dirty="0" smtClean="0"/>
              <a:t>Ålesund kommune        :        91 614</a:t>
            </a:r>
          </a:p>
          <a:p>
            <a:r>
              <a:rPr lang="nb-NO" sz="800" dirty="0" smtClean="0"/>
              <a:t>Stranda, Norddal. Stordal, Ørskog, Sykkylven, Sula, Skodje, Ålesund, Haram, Giske; Sandøy     </a:t>
            </a:r>
            <a:endParaRPr lang="nn-NO" sz="800" dirty="0"/>
          </a:p>
        </p:txBody>
      </p:sp>
      <p:sp>
        <p:nvSpPr>
          <p:cNvPr id="5" name="TekstSylinder 4"/>
          <p:cNvSpPr txBox="1"/>
          <p:nvPr/>
        </p:nvSpPr>
        <p:spPr>
          <a:xfrm>
            <a:off x="124462" y="2140477"/>
            <a:ext cx="3692530" cy="507831"/>
          </a:xfrm>
          <a:prstGeom prst="rect">
            <a:avLst/>
          </a:prstGeom>
          <a:noFill/>
        </p:spPr>
        <p:txBody>
          <a:bodyPr wrap="square" rtlCol="0">
            <a:spAutoFit/>
          </a:bodyPr>
          <a:lstStyle/>
          <a:p>
            <a:r>
              <a:rPr lang="nb-NO" dirty="0" smtClean="0"/>
              <a:t>Molde kommune           :        62 708 </a:t>
            </a:r>
          </a:p>
          <a:p>
            <a:r>
              <a:rPr lang="nb-NO" sz="800" dirty="0" smtClean="0"/>
              <a:t>Vestnes, Rauma, Nesset, Molde, Midsund, Aukra, Fræna, Eide       </a:t>
            </a:r>
            <a:endParaRPr lang="nn-NO" sz="800" dirty="0"/>
          </a:p>
        </p:txBody>
      </p:sp>
      <p:sp>
        <p:nvSpPr>
          <p:cNvPr id="6" name="TekstSylinder 5"/>
          <p:cNvSpPr txBox="1"/>
          <p:nvPr/>
        </p:nvSpPr>
        <p:spPr>
          <a:xfrm>
            <a:off x="124461" y="2644477"/>
            <a:ext cx="3929425" cy="492443"/>
          </a:xfrm>
          <a:prstGeom prst="rect">
            <a:avLst/>
          </a:prstGeom>
          <a:noFill/>
        </p:spPr>
        <p:txBody>
          <a:bodyPr wrap="square" rtlCol="0">
            <a:spAutoFit/>
          </a:bodyPr>
          <a:lstStyle/>
          <a:p>
            <a:r>
              <a:rPr lang="nb-NO" dirty="0" smtClean="0"/>
              <a:t>Kristiansund kommune :       58 004</a:t>
            </a:r>
          </a:p>
          <a:p>
            <a:r>
              <a:rPr lang="nb-NO" sz="800" dirty="0" smtClean="0"/>
              <a:t>Sunndal, Gjemnes, Surnadal. Rindal. Halsa, Tingvoll. Kristiansund,  Averøy, Aure, Smøla      </a:t>
            </a:r>
            <a:endParaRPr lang="nn-NO" sz="800" dirty="0"/>
          </a:p>
        </p:txBody>
      </p:sp>
    </p:spTree>
    <p:extLst>
      <p:ext uri="{BB962C8B-B14F-4D97-AF65-F5344CB8AC3E}">
        <p14:creationId xmlns:p14="http://schemas.microsoft.com/office/powerpoint/2010/main" val="697175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Nordmøre</a:t>
            </a:r>
            <a:endParaRPr lang="nn-NO" dirty="0"/>
          </a:p>
        </p:txBody>
      </p:sp>
      <p:sp>
        <p:nvSpPr>
          <p:cNvPr id="3" name="Plassholder for innhold 2"/>
          <p:cNvSpPr>
            <a:spLocks noGrp="1"/>
          </p:cNvSpPr>
          <p:nvPr>
            <p:ph idx="1"/>
          </p:nvPr>
        </p:nvSpPr>
        <p:spPr/>
        <p:txBody>
          <a:bodyPr/>
          <a:lstStyle/>
          <a:p>
            <a:r>
              <a:rPr lang="nb-NO" dirty="0" smtClean="0"/>
              <a:t>Ingen </a:t>
            </a:r>
            <a:r>
              <a:rPr lang="nb-NO" dirty="0" err="1" smtClean="0"/>
              <a:t>kommunar</a:t>
            </a:r>
            <a:r>
              <a:rPr lang="nb-NO" dirty="0" smtClean="0"/>
              <a:t> oppfyller </a:t>
            </a:r>
            <a:r>
              <a:rPr lang="nb-NO" dirty="0"/>
              <a:t>kriteria ekspertutvalget har sett for «</a:t>
            </a:r>
            <a:r>
              <a:rPr lang="nb-NO" b="1" i="1" dirty="0"/>
              <a:t>et funksjonelt samfunnsutviklingsområde</a:t>
            </a:r>
            <a:r>
              <a:rPr lang="nb-NO" b="1" i="1" dirty="0" smtClean="0"/>
              <a:t>» </a:t>
            </a:r>
            <a:r>
              <a:rPr lang="nb-NO" dirty="0" smtClean="0"/>
              <a:t>«internt» på Nordmøre</a:t>
            </a:r>
            <a:r>
              <a:rPr lang="nb-NO" b="1" i="1" dirty="0" smtClean="0"/>
              <a:t>.</a:t>
            </a:r>
            <a:endParaRPr lang="nb-NO" b="1" i="1" dirty="0"/>
          </a:p>
          <a:p>
            <a:r>
              <a:rPr lang="nb-NO" dirty="0" smtClean="0"/>
              <a:t>Kristiansund styrka som regionssenter, men </a:t>
            </a:r>
            <a:r>
              <a:rPr lang="nb-NO" dirty="0" err="1" smtClean="0"/>
              <a:t>svakare</a:t>
            </a:r>
            <a:r>
              <a:rPr lang="nb-NO" dirty="0" smtClean="0"/>
              <a:t> enn Molde/Ålesund.</a:t>
            </a:r>
          </a:p>
          <a:p>
            <a:r>
              <a:rPr lang="nb-NO" dirty="0" smtClean="0"/>
              <a:t>Liten </a:t>
            </a:r>
            <a:r>
              <a:rPr lang="nb-NO" dirty="0" err="1" smtClean="0"/>
              <a:t>tilknyting</a:t>
            </a:r>
            <a:r>
              <a:rPr lang="nb-NO" dirty="0" smtClean="0"/>
              <a:t> til </a:t>
            </a:r>
            <a:r>
              <a:rPr lang="nb-NO" dirty="0" err="1" smtClean="0"/>
              <a:t>Trøndelagskommunar</a:t>
            </a:r>
            <a:r>
              <a:rPr lang="nb-NO" dirty="0" smtClean="0"/>
              <a:t>.</a:t>
            </a:r>
          </a:p>
          <a:p>
            <a:r>
              <a:rPr lang="nb-NO" dirty="0" smtClean="0"/>
              <a:t>Eide/Gjemnes </a:t>
            </a:r>
            <a:r>
              <a:rPr lang="nb-NO" dirty="0" err="1" smtClean="0"/>
              <a:t>sterkare</a:t>
            </a:r>
            <a:r>
              <a:rPr lang="nb-NO" dirty="0" smtClean="0"/>
              <a:t> knytt til Molde.</a:t>
            </a:r>
          </a:p>
          <a:p>
            <a:r>
              <a:rPr lang="nb-NO" dirty="0" smtClean="0"/>
              <a:t>Komplisert «terreng» på indre.</a:t>
            </a:r>
          </a:p>
          <a:p>
            <a:r>
              <a:rPr lang="nb-NO" dirty="0" smtClean="0"/>
              <a:t>Sunndal/Surnadal nøkkelrolle på indre.</a:t>
            </a:r>
            <a:endParaRPr lang="nn-NO" dirty="0"/>
          </a:p>
        </p:txBody>
      </p:sp>
      <p:sp>
        <p:nvSpPr>
          <p:cNvPr id="4" name="Plassholder for bunntekst 3"/>
          <p:cNvSpPr>
            <a:spLocks noGrp="1"/>
          </p:cNvSpPr>
          <p:nvPr>
            <p:ph type="ftr" sz="quarter" idx="11"/>
          </p:nvPr>
        </p:nvSpPr>
        <p:spPr/>
        <p:txBody>
          <a:bodyPr/>
          <a:lstStyle/>
          <a:p>
            <a:r>
              <a:rPr lang="nb-NO" smtClean="0"/>
              <a:t>Ole Helge Haugen - Fylkesplansjef  -  Møre og Romsdal Fylkeskommune</a:t>
            </a:r>
            <a:endParaRPr lang="nb-NO" dirty="0"/>
          </a:p>
        </p:txBody>
      </p:sp>
    </p:spTree>
    <p:extLst>
      <p:ext uri="{BB962C8B-B14F-4D97-AF65-F5344CB8AC3E}">
        <p14:creationId xmlns:p14="http://schemas.microsoft.com/office/powerpoint/2010/main" val="37804478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n-NO" dirty="0" smtClean="0"/>
              <a:t>Pendlarstraumar </a:t>
            </a:r>
            <a:endParaRPr lang="nn-NO"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274" y="884135"/>
            <a:ext cx="8047165" cy="53531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08425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bunntekst 3"/>
          <p:cNvSpPr>
            <a:spLocks noGrp="1"/>
          </p:cNvSpPr>
          <p:nvPr>
            <p:ph type="ftr" sz="quarter" idx="11"/>
          </p:nvPr>
        </p:nvSpPr>
        <p:spPr/>
        <p:txBody>
          <a:bodyPr/>
          <a:lstStyle/>
          <a:p>
            <a:r>
              <a:rPr lang="nb-NO" smtClean="0"/>
              <a:t>Ole Helge Haugen - Fylkesplansjef  -  Møre og Romsdal Fylkeskommune</a:t>
            </a:r>
            <a:endParaRPr lang="nb-NO" dirty="0"/>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41325" y="1052736"/>
            <a:ext cx="6915150" cy="50734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9339004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620688"/>
            <a:ext cx="8077200" cy="5910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0918297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76672"/>
            <a:ext cx="8077200" cy="60543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18107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620688"/>
            <a:ext cx="8077200" cy="5910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28195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1621"/>
          <a:stretch/>
        </p:blipFill>
        <p:spPr bwMode="auto">
          <a:xfrm>
            <a:off x="395536" y="596612"/>
            <a:ext cx="8391421" cy="58990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Plassholder for lysbildenummer 1"/>
          <p:cNvSpPr>
            <a:spLocks noGrp="1"/>
          </p:cNvSpPr>
          <p:nvPr>
            <p:ph type="sldNum" sz="quarter" idx="12"/>
          </p:nvPr>
        </p:nvSpPr>
        <p:spPr/>
        <p:txBody>
          <a:bodyPr/>
          <a:lstStyle/>
          <a:p>
            <a:fld id="{67B7EEB4-15D3-E947-868C-4BE074D4A386}" type="slidenum">
              <a:rPr lang="nb-NO" smtClean="0"/>
              <a:t>29</a:t>
            </a:fld>
            <a:endParaRPr lang="nb-NO"/>
          </a:p>
        </p:txBody>
      </p:sp>
    </p:spTree>
    <p:extLst>
      <p:ext uri="{BB962C8B-B14F-4D97-AF65-F5344CB8AC3E}">
        <p14:creationId xmlns:p14="http://schemas.microsoft.com/office/powerpoint/2010/main" val="24193511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 1"/>
          <p:cNvGraphicFramePr>
            <a:graphicFrameLocks noGrp="1"/>
          </p:cNvGraphicFramePr>
          <p:nvPr>
            <p:extLst>
              <p:ext uri="{D42A27DB-BD31-4B8C-83A1-F6EECF244321}">
                <p14:modId xmlns:p14="http://schemas.microsoft.com/office/powerpoint/2010/main" val="810758174"/>
              </p:ext>
            </p:extLst>
          </p:nvPr>
        </p:nvGraphicFramePr>
        <p:xfrm>
          <a:off x="323528" y="721320"/>
          <a:ext cx="8640961" cy="5764064"/>
        </p:xfrm>
        <a:graphic>
          <a:graphicData uri="http://schemas.openxmlformats.org/drawingml/2006/table">
            <a:tbl>
              <a:tblPr>
                <a:tableStyleId>{5C22544A-7EE6-4342-B048-85BDC9FD1C3A}</a:tableStyleId>
              </a:tblPr>
              <a:tblGrid>
                <a:gridCol w="2091362"/>
                <a:gridCol w="911008"/>
                <a:gridCol w="1534134"/>
                <a:gridCol w="110735"/>
                <a:gridCol w="1739558"/>
                <a:gridCol w="751388"/>
                <a:gridCol w="751388"/>
                <a:gridCol w="751388"/>
              </a:tblGrid>
              <a:tr h="634531">
                <a:tc>
                  <a:txBody>
                    <a:bodyPr/>
                    <a:lstStyle/>
                    <a:p>
                      <a:pPr algn="ctr" fontAlgn="ctr"/>
                      <a:r>
                        <a:rPr lang="nn-NO" sz="1400" u="none" strike="noStrike" dirty="0" err="1">
                          <a:effectLst/>
                        </a:rPr>
                        <a:t>Bostedskommune</a:t>
                      </a:r>
                      <a:endParaRPr lang="nn-NO" sz="1400" b="0" i="0" u="none" strike="noStrike" dirty="0">
                        <a:solidFill>
                          <a:srgbClr val="000000"/>
                        </a:solidFill>
                        <a:effectLst/>
                        <a:latin typeface="Calibri"/>
                      </a:endParaRPr>
                    </a:p>
                  </a:txBody>
                  <a:tcPr marL="0" marR="0" marT="0" marB="0" anchor="ctr"/>
                </a:tc>
                <a:tc>
                  <a:txBody>
                    <a:bodyPr/>
                    <a:lstStyle/>
                    <a:p>
                      <a:pPr algn="ctr" fontAlgn="b"/>
                      <a:r>
                        <a:rPr lang="nn-NO" sz="1400" u="none" strike="noStrike" dirty="0">
                          <a:effectLst/>
                        </a:rPr>
                        <a:t>Største kommune utpendling</a:t>
                      </a:r>
                      <a:endParaRPr lang="nn-NO" sz="1400" b="0" i="0" u="none" strike="noStrike" dirty="0">
                        <a:solidFill>
                          <a:srgbClr val="000000"/>
                        </a:solidFill>
                        <a:effectLst/>
                        <a:latin typeface="Calibri"/>
                      </a:endParaRPr>
                    </a:p>
                  </a:txBody>
                  <a:tcPr marL="0" marR="0" marT="0" marB="0" anchor="b"/>
                </a:tc>
                <a:tc>
                  <a:txBody>
                    <a:bodyPr/>
                    <a:lstStyle/>
                    <a:p>
                      <a:pPr algn="ctr" fontAlgn="b"/>
                      <a:r>
                        <a:rPr lang="nn-NO" sz="1400" u="none" strike="noStrike" dirty="0" smtClean="0">
                          <a:effectLst/>
                        </a:rPr>
                        <a:t>Utpendling til denne kommune i prosent av arbeidsstyrken</a:t>
                      </a:r>
                      <a:endParaRPr lang="nn-NO" sz="14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r>
              <a:tr h="151504">
                <a:tc>
                  <a:txBody>
                    <a:bodyPr/>
                    <a:lstStyle/>
                    <a:p>
                      <a:pPr algn="l" fontAlgn="b"/>
                      <a:r>
                        <a:rPr lang="nn-NO" sz="1000" u="none" strike="noStrike" dirty="0">
                          <a:effectLst/>
                        </a:rPr>
                        <a:t>1511 Vanylven</a:t>
                      </a:r>
                      <a:endParaRPr lang="nn-NO" sz="1000" b="1" i="0" u="none" strike="noStrike" dirty="0">
                        <a:solidFill>
                          <a:srgbClr val="000000"/>
                        </a:solidFill>
                        <a:effectLst/>
                        <a:latin typeface="Calibri"/>
                      </a:endParaRPr>
                    </a:p>
                  </a:txBody>
                  <a:tcPr marL="0" marR="0" marT="0" marB="0" anchor="b"/>
                </a:tc>
                <a:tc>
                  <a:txBody>
                    <a:bodyPr/>
                    <a:lstStyle/>
                    <a:p>
                      <a:pPr algn="l" fontAlgn="b"/>
                      <a:r>
                        <a:rPr lang="nn-NO" sz="1000" u="none" strike="noStrike">
                          <a:effectLst/>
                        </a:rPr>
                        <a:t>Ulstein</a:t>
                      </a:r>
                      <a:endParaRPr lang="nn-NO" sz="1000" b="0" i="0" u="none" strike="noStrike">
                        <a:solidFill>
                          <a:srgbClr val="000000"/>
                        </a:solidFill>
                        <a:effectLst/>
                        <a:latin typeface="Calibri"/>
                      </a:endParaRPr>
                    </a:p>
                  </a:txBody>
                  <a:tcPr marL="0" marR="0" marT="0" marB="0" anchor="b"/>
                </a:tc>
                <a:tc>
                  <a:txBody>
                    <a:bodyPr/>
                    <a:lstStyle/>
                    <a:p>
                      <a:pPr algn="r" fontAlgn="b"/>
                      <a:r>
                        <a:rPr lang="nn-NO" sz="1000" u="none" strike="noStrike">
                          <a:effectLst/>
                        </a:rPr>
                        <a:t>3,1 %</a:t>
                      </a:r>
                      <a:endParaRPr lang="nn-NO" sz="1000" b="0" i="0" u="none" strike="noStrike">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c rowSpan="12" gridSpan="4">
                  <a:txBody>
                    <a:bodyPr/>
                    <a:lstStyle/>
                    <a:p>
                      <a:pPr algn="l" fontAlgn="ctr"/>
                      <a:r>
                        <a:rPr lang="nb-NO" sz="1200" u="none" strike="noStrike" dirty="0" smtClean="0">
                          <a:effectLst/>
                        </a:rPr>
                        <a:t>I </a:t>
                      </a:r>
                      <a:r>
                        <a:rPr lang="nb-NO" sz="1200" u="none" strike="noStrike" dirty="0">
                          <a:effectLst/>
                        </a:rPr>
                        <a:t>«Ekspertutvalget» sin sluttrapport heter det bla.:</a:t>
                      </a:r>
                      <a:br>
                        <a:rPr lang="nb-NO" sz="1200" u="none" strike="noStrike" dirty="0">
                          <a:effectLst/>
                        </a:rPr>
                      </a:br>
                      <a:r>
                        <a:rPr lang="nb-NO" sz="1200" u="none" strike="noStrike" dirty="0">
                          <a:effectLst/>
                        </a:rPr>
                        <a:t>«Utvalget mener at arbeidsmarkedet er tett integrert når rundt 25 prosent eller flere av de sysselsatte bosatt i en kommune jobber i regionens senterkommune(r). Hva som vil være den eksakte grensen for en funksjonelt avgrenset kommune, bør avgjøres av lokale og regionale forhold. For (eventuell overføring av) tjenester som er rettet mot bestemte befolkningsgrupper (eksempelvis videregående opplæring og kollektivtransport) bør en også ta i betraktning pendlingsmønsteret til tjenestemottakerne</a:t>
                      </a:r>
                      <a:r>
                        <a:rPr lang="nb-NO" sz="1200" u="none" strike="noStrike" dirty="0" smtClean="0">
                          <a:effectLst/>
                        </a:rPr>
                        <a:t>.»</a:t>
                      </a:r>
                      <a:endParaRPr lang="nb-NO" sz="1200" b="0" i="0" u="none" strike="noStrike" dirty="0">
                        <a:solidFill>
                          <a:srgbClr val="000000"/>
                        </a:solidFill>
                        <a:effectLst/>
                        <a:latin typeface="Calibri"/>
                      </a:endParaRPr>
                    </a:p>
                  </a:txBody>
                  <a:tcPr marL="0" marR="0" marT="0" marB="0" anchor="ctr"/>
                </a:tc>
                <a:tc rowSpan="12" hMerge="1">
                  <a:txBody>
                    <a:bodyPr/>
                    <a:lstStyle/>
                    <a:p>
                      <a:endParaRPr lang="nn-NO"/>
                    </a:p>
                  </a:txBody>
                  <a:tcPr/>
                </a:tc>
                <a:tc rowSpan="12" hMerge="1">
                  <a:txBody>
                    <a:bodyPr/>
                    <a:lstStyle/>
                    <a:p>
                      <a:endParaRPr lang="nn-NO"/>
                    </a:p>
                  </a:txBody>
                  <a:tcPr/>
                </a:tc>
                <a:tc rowSpan="12" hMerge="1">
                  <a:txBody>
                    <a:bodyPr/>
                    <a:lstStyle/>
                    <a:p>
                      <a:endParaRPr lang="nn-NO"/>
                    </a:p>
                  </a:txBody>
                  <a:tcPr/>
                </a:tc>
              </a:tr>
              <a:tr h="151504">
                <a:tc>
                  <a:txBody>
                    <a:bodyPr/>
                    <a:lstStyle/>
                    <a:p>
                      <a:pPr algn="l" fontAlgn="b"/>
                      <a:r>
                        <a:rPr lang="nn-NO" sz="1000" u="none" strike="noStrike" dirty="0">
                          <a:effectLst/>
                        </a:rPr>
                        <a:t>1514 Sande </a:t>
                      </a:r>
                      <a:endParaRPr lang="nn-NO" sz="1000" b="1" i="0" u="none" strike="noStrike" dirty="0">
                        <a:solidFill>
                          <a:srgbClr val="000000"/>
                        </a:solidFill>
                        <a:effectLst/>
                        <a:latin typeface="Calibri"/>
                      </a:endParaRPr>
                    </a:p>
                  </a:txBody>
                  <a:tcPr marL="0" marR="0" marT="0" marB="0" anchor="b"/>
                </a:tc>
                <a:tc>
                  <a:txBody>
                    <a:bodyPr/>
                    <a:lstStyle/>
                    <a:p>
                      <a:pPr algn="l" fontAlgn="b"/>
                      <a:r>
                        <a:rPr lang="nn-NO" sz="1000" u="none" strike="noStrike">
                          <a:effectLst/>
                        </a:rPr>
                        <a:t>Herøy</a:t>
                      </a:r>
                      <a:endParaRPr lang="nn-NO" sz="1000" b="0" i="0" u="none" strike="noStrike">
                        <a:solidFill>
                          <a:srgbClr val="000000"/>
                        </a:solidFill>
                        <a:effectLst/>
                        <a:latin typeface="Calibri"/>
                      </a:endParaRPr>
                    </a:p>
                  </a:txBody>
                  <a:tcPr marL="0" marR="0" marT="0" marB="0" anchor="b"/>
                </a:tc>
                <a:tc>
                  <a:txBody>
                    <a:bodyPr/>
                    <a:lstStyle/>
                    <a:p>
                      <a:pPr algn="r" fontAlgn="b"/>
                      <a:r>
                        <a:rPr lang="nn-NO" sz="1000" u="none" strike="noStrike">
                          <a:effectLst/>
                        </a:rPr>
                        <a:t>8,9 %</a:t>
                      </a:r>
                      <a:endParaRPr lang="nn-NO" sz="1000" b="0" i="0" u="none" strike="noStrike">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gridSpan="4" vMerge="1">
                  <a:txBody>
                    <a:bodyPr/>
                    <a:lstStyle/>
                    <a:p>
                      <a:endParaRPr lang="nn-NO"/>
                    </a:p>
                  </a:txBody>
                  <a:tcPr/>
                </a:tc>
                <a:tc hMerge="1" vMerge="1">
                  <a:txBody>
                    <a:bodyPr/>
                    <a:lstStyle/>
                    <a:p>
                      <a:endParaRPr lang="nn-NO"/>
                    </a:p>
                  </a:txBody>
                  <a:tcPr/>
                </a:tc>
                <a:tc hMerge="1" vMerge="1">
                  <a:txBody>
                    <a:bodyPr/>
                    <a:lstStyle/>
                    <a:p>
                      <a:endParaRPr lang="nn-NO"/>
                    </a:p>
                  </a:txBody>
                  <a:tcPr/>
                </a:tc>
                <a:tc hMerge="1" vMerge="1">
                  <a:txBody>
                    <a:bodyPr/>
                    <a:lstStyle/>
                    <a:p>
                      <a:endParaRPr lang="nn-NO"/>
                    </a:p>
                  </a:txBody>
                  <a:tcPr/>
                </a:tc>
              </a:tr>
              <a:tr h="151504">
                <a:tc>
                  <a:txBody>
                    <a:bodyPr/>
                    <a:lstStyle/>
                    <a:p>
                      <a:pPr algn="l" fontAlgn="b"/>
                      <a:r>
                        <a:rPr lang="nn-NO" sz="1000" u="none" strike="noStrike" dirty="0">
                          <a:effectLst/>
                        </a:rPr>
                        <a:t>1515 Herøy </a:t>
                      </a:r>
                      <a:endParaRPr lang="nn-NO" sz="1000" b="1" i="0" u="none" strike="noStrike" dirty="0">
                        <a:solidFill>
                          <a:srgbClr val="000000"/>
                        </a:solidFill>
                        <a:effectLst/>
                        <a:latin typeface="Calibri"/>
                      </a:endParaRPr>
                    </a:p>
                  </a:txBody>
                  <a:tcPr marL="0" marR="0" marT="0" marB="0" anchor="b"/>
                </a:tc>
                <a:tc>
                  <a:txBody>
                    <a:bodyPr/>
                    <a:lstStyle/>
                    <a:p>
                      <a:pPr algn="l" fontAlgn="b"/>
                      <a:r>
                        <a:rPr lang="nn-NO" sz="1000" u="none" strike="noStrike">
                          <a:effectLst/>
                        </a:rPr>
                        <a:t>Ulstein</a:t>
                      </a:r>
                      <a:endParaRPr lang="nn-NO" sz="1000" b="0" i="0" u="none" strike="noStrike">
                        <a:solidFill>
                          <a:srgbClr val="000000"/>
                        </a:solidFill>
                        <a:effectLst/>
                        <a:latin typeface="Calibri"/>
                      </a:endParaRPr>
                    </a:p>
                  </a:txBody>
                  <a:tcPr marL="0" marR="0" marT="0" marB="0" anchor="b"/>
                </a:tc>
                <a:tc>
                  <a:txBody>
                    <a:bodyPr/>
                    <a:lstStyle/>
                    <a:p>
                      <a:pPr algn="r" fontAlgn="b"/>
                      <a:r>
                        <a:rPr lang="nn-NO" sz="1000" u="none" strike="noStrike">
                          <a:effectLst/>
                        </a:rPr>
                        <a:t>11,9 %</a:t>
                      </a:r>
                      <a:endParaRPr lang="nn-NO" sz="1000" b="0" i="0" u="none" strike="noStrike">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c gridSpan="4" vMerge="1">
                  <a:txBody>
                    <a:bodyPr/>
                    <a:lstStyle/>
                    <a:p>
                      <a:endParaRPr lang="nn-NO"/>
                    </a:p>
                  </a:txBody>
                  <a:tcPr/>
                </a:tc>
                <a:tc hMerge="1" vMerge="1">
                  <a:txBody>
                    <a:bodyPr/>
                    <a:lstStyle/>
                    <a:p>
                      <a:endParaRPr lang="nn-NO"/>
                    </a:p>
                  </a:txBody>
                  <a:tcPr/>
                </a:tc>
                <a:tc hMerge="1" vMerge="1">
                  <a:txBody>
                    <a:bodyPr/>
                    <a:lstStyle/>
                    <a:p>
                      <a:endParaRPr lang="nn-NO"/>
                    </a:p>
                  </a:txBody>
                  <a:tcPr/>
                </a:tc>
                <a:tc hMerge="1" vMerge="1">
                  <a:txBody>
                    <a:bodyPr/>
                    <a:lstStyle/>
                    <a:p>
                      <a:endParaRPr lang="nn-NO"/>
                    </a:p>
                  </a:txBody>
                  <a:tcPr/>
                </a:tc>
              </a:tr>
              <a:tr h="151504">
                <a:tc>
                  <a:txBody>
                    <a:bodyPr/>
                    <a:lstStyle/>
                    <a:p>
                      <a:pPr algn="l" fontAlgn="b"/>
                      <a:r>
                        <a:rPr lang="nn-NO" sz="1000" u="none" strike="noStrike">
                          <a:effectLst/>
                        </a:rPr>
                        <a:t>1516 Ulstein</a:t>
                      </a:r>
                      <a:endParaRPr lang="nn-NO" sz="1000" b="1" i="0" u="none" strike="noStrike">
                        <a:solidFill>
                          <a:srgbClr val="000000"/>
                        </a:solidFill>
                        <a:effectLst/>
                        <a:latin typeface="Calibri"/>
                      </a:endParaRPr>
                    </a:p>
                  </a:txBody>
                  <a:tcPr marL="0" marR="0" marT="0" marB="0" anchor="b"/>
                </a:tc>
                <a:tc>
                  <a:txBody>
                    <a:bodyPr/>
                    <a:lstStyle/>
                    <a:p>
                      <a:pPr algn="l" fontAlgn="b"/>
                      <a:r>
                        <a:rPr lang="nn-NO" sz="1000" u="none" strike="noStrike" dirty="0">
                          <a:effectLst/>
                        </a:rPr>
                        <a:t>Hareid</a:t>
                      </a:r>
                      <a:endParaRPr lang="nn-NO" sz="1000" b="0" i="0" u="none" strike="noStrike" dirty="0">
                        <a:solidFill>
                          <a:srgbClr val="000000"/>
                        </a:solidFill>
                        <a:effectLst/>
                        <a:latin typeface="Calibri"/>
                      </a:endParaRPr>
                    </a:p>
                  </a:txBody>
                  <a:tcPr marL="0" marR="0" marT="0" marB="0" anchor="b"/>
                </a:tc>
                <a:tc>
                  <a:txBody>
                    <a:bodyPr/>
                    <a:lstStyle/>
                    <a:p>
                      <a:pPr algn="r" fontAlgn="b"/>
                      <a:r>
                        <a:rPr lang="nn-NO" sz="1000" u="none" strike="noStrike">
                          <a:effectLst/>
                        </a:rPr>
                        <a:t>8,3 %</a:t>
                      </a:r>
                      <a:endParaRPr lang="nn-NO" sz="1000" b="0" i="0" u="none" strike="noStrike">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gridSpan="4" vMerge="1">
                  <a:txBody>
                    <a:bodyPr/>
                    <a:lstStyle/>
                    <a:p>
                      <a:endParaRPr lang="nn-NO"/>
                    </a:p>
                  </a:txBody>
                  <a:tcPr/>
                </a:tc>
                <a:tc hMerge="1" vMerge="1">
                  <a:txBody>
                    <a:bodyPr/>
                    <a:lstStyle/>
                    <a:p>
                      <a:endParaRPr lang="nn-NO"/>
                    </a:p>
                  </a:txBody>
                  <a:tcPr/>
                </a:tc>
                <a:tc hMerge="1" vMerge="1">
                  <a:txBody>
                    <a:bodyPr/>
                    <a:lstStyle/>
                    <a:p>
                      <a:endParaRPr lang="nn-NO"/>
                    </a:p>
                  </a:txBody>
                  <a:tcPr/>
                </a:tc>
                <a:tc hMerge="1" vMerge="1">
                  <a:txBody>
                    <a:bodyPr/>
                    <a:lstStyle/>
                    <a:p>
                      <a:endParaRPr lang="nn-NO"/>
                    </a:p>
                  </a:txBody>
                  <a:tcPr/>
                </a:tc>
              </a:tr>
              <a:tr h="151504">
                <a:tc>
                  <a:txBody>
                    <a:bodyPr/>
                    <a:lstStyle/>
                    <a:p>
                      <a:pPr algn="l" fontAlgn="b"/>
                      <a:r>
                        <a:rPr lang="nn-NO" sz="1000" u="none" strike="noStrike" dirty="0">
                          <a:effectLst/>
                        </a:rPr>
                        <a:t>1517 Hareid</a:t>
                      </a:r>
                      <a:endParaRPr lang="nn-NO" sz="1000" b="0" i="0" u="none" strike="noStrike" dirty="0">
                        <a:solidFill>
                          <a:srgbClr val="006100"/>
                        </a:solidFill>
                        <a:effectLst/>
                        <a:latin typeface="Calibri"/>
                      </a:endParaRPr>
                    </a:p>
                  </a:txBody>
                  <a:tcPr marL="0" marR="0" marT="0" marB="0" anchor="b">
                    <a:lnB w="38100" cap="flat" cmpd="sng" algn="ctr">
                      <a:solidFill>
                        <a:srgbClr val="00B050"/>
                      </a:solidFill>
                      <a:prstDash val="solid"/>
                      <a:round/>
                      <a:headEnd type="none" w="med" len="med"/>
                      <a:tailEnd type="none" w="med" len="med"/>
                    </a:lnB>
                  </a:tcPr>
                </a:tc>
                <a:tc>
                  <a:txBody>
                    <a:bodyPr/>
                    <a:lstStyle/>
                    <a:p>
                      <a:pPr algn="l" fontAlgn="b"/>
                      <a:r>
                        <a:rPr lang="nn-NO" sz="1000" u="none" strike="noStrike" dirty="0">
                          <a:effectLst/>
                        </a:rPr>
                        <a:t>Ulstein</a:t>
                      </a:r>
                      <a:endParaRPr lang="nn-NO" sz="1000" b="0" i="0" u="none" strike="noStrike" dirty="0">
                        <a:solidFill>
                          <a:srgbClr val="006100"/>
                        </a:solidFill>
                        <a:effectLst/>
                        <a:latin typeface="Calibri"/>
                      </a:endParaRPr>
                    </a:p>
                  </a:txBody>
                  <a:tcPr marL="0" marR="0" marT="0" marB="0" anchor="b">
                    <a:lnB w="38100" cap="flat" cmpd="sng" algn="ctr">
                      <a:solidFill>
                        <a:srgbClr val="00B050"/>
                      </a:solidFill>
                      <a:prstDash val="solid"/>
                      <a:round/>
                      <a:headEnd type="none" w="med" len="med"/>
                      <a:tailEnd type="none" w="med" len="med"/>
                    </a:lnB>
                  </a:tcPr>
                </a:tc>
                <a:tc>
                  <a:txBody>
                    <a:bodyPr/>
                    <a:lstStyle/>
                    <a:p>
                      <a:pPr algn="r" fontAlgn="b"/>
                      <a:r>
                        <a:rPr lang="nn-NO" sz="1000" u="none" strike="noStrike" dirty="0">
                          <a:effectLst/>
                        </a:rPr>
                        <a:t>28,5 %</a:t>
                      </a:r>
                      <a:endParaRPr lang="nn-NO" sz="1000" b="0" i="0" u="none" strike="noStrike" dirty="0">
                        <a:solidFill>
                          <a:srgbClr val="006100"/>
                        </a:solidFill>
                        <a:effectLst/>
                        <a:latin typeface="Calibri"/>
                      </a:endParaRPr>
                    </a:p>
                  </a:txBody>
                  <a:tcPr marL="0" marR="0" marT="0" marB="0" anchor="b">
                    <a:lnB w="38100" cap="flat" cmpd="sng" algn="ctr">
                      <a:solidFill>
                        <a:srgbClr val="00B050"/>
                      </a:solidFill>
                      <a:prstDash val="solid"/>
                      <a:round/>
                      <a:headEnd type="none" w="med" len="med"/>
                      <a:tailEnd type="none" w="med" len="med"/>
                    </a:lnB>
                  </a:tcPr>
                </a:tc>
                <a:tc>
                  <a:txBody>
                    <a:bodyPr/>
                    <a:lstStyle/>
                    <a:p>
                      <a:pPr algn="l" fontAlgn="b"/>
                      <a:endParaRPr lang="nn-NO" sz="700" b="0" i="0" u="none" strike="noStrike" dirty="0">
                        <a:solidFill>
                          <a:srgbClr val="000000"/>
                        </a:solidFill>
                        <a:effectLst/>
                        <a:latin typeface="Calibri"/>
                      </a:endParaRPr>
                    </a:p>
                  </a:txBody>
                  <a:tcPr marL="0" marR="0" marT="0" marB="0" anchor="b"/>
                </a:tc>
                <a:tc gridSpan="4" vMerge="1">
                  <a:txBody>
                    <a:bodyPr/>
                    <a:lstStyle/>
                    <a:p>
                      <a:endParaRPr lang="nn-NO"/>
                    </a:p>
                  </a:txBody>
                  <a:tcPr/>
                </a:tc>
                <a:tc hMerge="1" vMerge="1">
                  <a:txBody>
                    <a:bodyPr/>
                    <a:lstStyle/>
                    <a:p>
                      <a:endParaRPr lang="nn-NO"/>
                    </a:p>
                  </a:txBody>
                  <a:tcPr/>
                </a:tc>
                <a:tc hMerge="1" vMerge="1">
                  <a:txBody>
                    <a:bodyPr/>
                    <a:lstStyle/>
                    <a:p>
                      <a:endParaRPr lang="nn-NO"/>
                    </a:p>
                  </a:txBody>
                  <a:tcPr/>
                </a:tc>
                <a:tc hMerge="1" vMerge="1">
                  <a:txBody>
                    <a:bodyPr/>
                    <a:lstStyle/>
                    <a:p>
                      <a:endParaRPr lang="nn-NO"/>
                    </a:p>
                  </a:txBody>
                  <a:tcPr/>
                </a:tc>
              </a:tr>
              <a:tr h="151504">
                <a:tc>
                  <a:txBody>
                    <a:bodyPr/>
                    <a:lstStyle/>
                    <a:p>
                      <a:pPr algn="l" fontAlgn="b"/>
                      <a:r>
                        <a:rPr lang="nn-NO" sz="1000" u="none" strike="noStrike">
                          <a:effectLst/>
                        </a:rPr>
                        <a:t>1519 Volda</a:t>
                      </a:r>
                      <a:endParaRPr lang="nn-NO" sz="1000" b="1" i="0" u="none" strike="noStrike">
                        <a:solidFill>
                          <a:srgbClr val="000000"/>
                        </a:solidFill>
                        <a:effectLst/>
                        <a:latin typeface="Calibri"/>
                      </a:endParaRPr>
                    </a:p>
                  </a:txBody>
                  <a:tcPr marL="0" marR="0" marT="0" marB="0" anchor="b">
                    <a:lnT w="38100" cap="flat" cmpd="sng" algn="ctr">
                      <a:solidFill>
                        <a:srgbClr val="00B050"/>
                      </a:solidFill>
                      <a:prstDash val="solid"/>
                      <a:round/>
                      <a:headEnd type="none" w="med" len="med"/>
                      <a:tailEnd type="none" w="med" len="med"/>
                    </a:lnT>
                  </a:tcPr>
                </a:tc>
                <a:tc>
                  <a:txBody>
                    <a:bodyPr/>
                    <a:lstStyle/>
                    <a:p>
                      <a:pPr algn="l" fontAlgn="b"/>
                      <a:r>
                        <a:rPr lang="nn-NO" sz="1000" u="none" strike="noStrike">
                          <a:effectLst/>
                        </a:rPr>
                        <a:t>Ørsta</a:t>
                      </a:r>
                      <a:endParaRPr lang="nn-NO" sz="1000" b="0" i="0" u="none" strike="noStrike">
                        <a:solidFill>
                          <a:srgbClr val="000000"/>
                        </a:solidFill>
                        <a:effectLst/>
                        <a:latin typeface="Calibri"/>
                      </a:endParaRPr>
                    </a:p>
                  </a:txBody>
                  <a:tcPr marL="0" marR="0" marT="0" marB="0" anchor="b">
                    <a:lnT w="38100" cap="flat" cmpd="sng" algn="ctr">
                      <a:solidFill>
                        <a:srgbClr val="00B050"/>
                      </a:solidFill>
                      <a:prstDash val="solid"/>
                      <a:round/>
                      <a:headEnd type="none" w="med" len="med"/>
                      <a:tailEnd type="none" w="med" len="med"/>
                    </a:lnT>
                  </a:tcPr>
                </a:tc>
                <a:tc>
                  <a:txBody>
                    <a:bodyPr/>
                    <a:lstStyle/>
                    <a:p>
                      <a:pPr algn="r" fontAlgn="b"/>
                      <a:r>
                        <a:rPr lang="nn-NO" sz="1000" u="none" strike="noStrike">
                          <a:effectLst/>
                        </a:rPr>
                        <a:t>17,5 %</a:t>
                      </a:r>
                      <a:endParaRPr lang="nn-NO" sz="1000" b="0" i="0" u="none" strike="noStrike">
                        <a:solidFill>
                          <a:srgbClr val="000000"/>
                        </a:solidFill>
                        <a:effectLst/>
                        <a:latin typeface="Calibri"/>
                      </a:endParaRPr>
                    </a:p>
                  </a:txBody>
                  <a:tcPr marL="0" marR="0" marT="0" marB="0" anchor="b">
                    <a:lnT w="38100" cap="flat" cmpd="sng" algn="ctr">
                      <a:solidFill>
                        <a:srgbClr val="00B050"/>
                      </a:solidFill>
                      <a:prstDash val="solid"/>
                      <a:round/>
                      <a:headEnd type="none" w="med" len="med"/>
                      <a:tailEnd type="none" w="med" len="med"/>
                    </a:lnT>
                  </a:tcPr>
                </a:tc>
                <a:tc>
                  <a:txBody>
                    <a:bodyPr/>
                    <a:lstStyle/>
                    <a:p>
                      <a:pPr algn="l" fontAlgn="b"/>
                      <a:endParaRPr lang="nn-NO" sz="700" b="0" i="0" u="none" strike="noStrike" dirty="0">
                        <a:solidFill>
                          <a:srgbClr val="000000"/>
                        </a:solidFill>
                        <a:effectLst/>
                        <a:latin typeface="Calibri"/>
                      </a:endParaRPr>
                    </a:p>
                  </a:txBody>
                  <a:tcPr marL="0" marR="0" marT="0" marB="0" anchor="b"/>
                </a:tc>
                <a:tc gridSpan="4" vMerge="1">
                  <a:txBody>
                    <a:bodyPr/>
                    <a:lstStyle/>
                    <a:p>
                      <a:endParaRPr lang="nn-NO"/>
                    </a:p>
                  </a:txBody>
                  <a:tcPr/>
                </a:tc>
                <a:tc hMerge="1" vMerge="1">
                  <a:txBody>
                    <a:bodyPr/>
                    <a:lstStyle/>
                    <a:p>
                      <a:endParaRPr lang="nn-NO"/>
                    </a:p>
                  </a:txBody>
                  <a:tcPr/>
                </a:tc>
                <a:tc hMerge="1" vMerge="1">
                  <a:txBody>
                    <a:bodyPr/>
                    <a:lstStyle/>
                    <a:p>
                      <a:endParaRPr lang="nn-NO"/>
                    </a:p>
                  </a:txBody>
                  <a:tcPr/>
                </a:tc>
                <a:tc hMerge="1" vMerge="1">
                  <a:txBody>
                    <a:bodyPr/>
                    <a:lstStyle/>
                    <a:p>
                      <a:endParaRPr lang="nn-NO"/>
                    </a:p>
                  </a:txBody>
                  <a:tcPr/>
                </a:tc>
              </a:tr>
              <a:tr h="151504">
                <a:tc>
                  <a:txBody>
                    <a:bodyPr/>
                    <a:lstStyle/>
                    <a:p>
                      <a:pPr algn="l" fontAlgn="b"/>
                      <a:r>
                        <a:rPr lang="nn-NO" sz="1000" u="none" strike="noStrike" dirty="0">
                          <a:effectLst/>
                        </a:rPr>
                        <a:t>1520 Ørsta</a:t>
                      </a:r>
                      <a:endParaRPr lang="nn-NO" sz="1000" b="1" i="0" u="none" strike="noStrike" dirty="0">
                        <a:solidFill>
                          <a:srgbClr val="000000"/>
                        </a:solidFill>
                        <a:effectLst/>
                        <a:latin typeface="Calibri"/>
                      </a:endParaRPr>
                    </a:p>
                  </a:txBody>
                  <a:tcPr marL="0" marR="0" marT="0" marB="0" anchor="b"/>
                </a:tc>
                <a:tc>
                  <a:txBody>
                    <a:bodyPr/>
                    <a:lstStyle/>
                    <a:p>
                      <a:pPr algn="l" fontAlgn="b"/>
                      <a:r>
                        <a:rPr lang="nn-NO" sz="1000" u="none" strike="noStrike" dirty="0">
                          <a:effectLst/>
                        </a:rPr>
                        <a:t>Volda</a:t>
                      </a:r>
                      <a:endParaRPr lang="nn-NO" sz="1000" b="0" i="0" u="none" strike="noStrike" dirty="0">
                        <a:solidFill>
                          <a:srgbClr val="000000"/>
                        </a:solidFill>
                        <a:effectLst/>
                        <a:latin typeface="Calibri"/>
                      </a:endParaRPr>
                    </a:p>
                  </a:txBody>
                  <a:tcPr marL="0" marR="0" marT="0" marB="0" anchor="b"/>
                </a:tc>
                <a:tc>
                  <a:txBody>
                    <a:bodyPr/>
                    <a:lstStyle/>
                    <a:p>
                      <a:pPr algn="r" fontAlgn="b"/>
                      <a:r>
                        <a:rPr lang="nn-NO" sz="1000" u="none" strike="noStrike">
                          <a:effectLst/>
                        </a:rPr>
                        <a:t>17,8 %</a:t>
                      </a:r>
                      <a:endParaRPr lang="nn-NO" sz="1000" b="0" i="0" u="none" strike="noStrike">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c gridSpan="4" vMerge="1">
                  <a:txBody>
                    <a:bodyPr/>
                    <a:lstStyle/>
                    <a:p>
                      <a:endParaRPr lang="nn-NO"/>
                    </a:p>
                  </a:txBody>
                  <a:tcPr/>
                </a:tc>
                <a:tc hMerge="1" vMerge="1">
                  <a:txBody>
                    <a:bodyPr/>
                    <a:lstStyle/>
                    <a:p>
                      <a:endParaRPr lang="nn-NO"/>
                    </a:p>
                  </a:txBody>
                  <a:tcPr/>
                </a:tc>
                <a:tc hMerge="1" vMerge="1">
                  <a:txBody>
                    <a:bodyPr/>
                    <a:lstStyle/>
                    <a:p>
                      <a:endParaRPr lang="nn-NO"/>
                    </a:p>
                  </a:txBody>
                  <a:tcPr/>
                </a:tc>
                <a:tc hMerge="1" vMerge="1">
                  <a:txBody>
                    <a:bodyPr/>
                    <a:lstStyle/>
                    <a:p>
                      <a:endParaRPr lang="nn-NO"/>
                    </a:p>
                  </a:txBody>
                  <a:tcPr/>
                </a:tc>
              </a:tr>
              <a:tr h="151504">
                <a:tc>
                  <a:txBody>
                    <a:bodyPr/>
                    <a:lstStyle/>
                    <a:p>
                      <a:pPr algn="l" fontAlgn="b"/>
                      <a:r>
                        <a:rPr lang="nn-NO" sz="1000" u="none" strike="noStrike" dirty="0">
                          <a:effectLst/>
                        </a:rPr>
                        <a:t>1523 Ørskog</a:t>
                      </a:r>
                      <a:endParaRPr lang="nn-NO" sz="1000" b="1" i="0" u="none" strike="noStrike" dirty="0">
                        <a:solidFill>
                          <a:srgbClr val="000000"/>
                        </a:solidFill>
                        <a:effectLst/>
                        <a:latin typeface="Calibri"/>
                      </a:endParaRPr>
                    </a:p>
                  </a:txBody>
                  <a:tcPr marL="0" marR="0" marT="0" marB="0" anchor="b">
                    <a:lnB w="28575" cap="flat" cmpd="sng" algn="ctr">
                      <a:solidFill>
                        <a:srgbClr val="92D050"/>
                      </a:solidFill>
                      <a:prstDash val="solid"/>
                      <a:round/>
                      <a:headEnd type="none" w="med" len="med"/>
                      <a:tailEnd type="none" w="med" len="med"/>
                    </a:lnB>
                  </a:tcPr>
                </a:tc>
                <a:tc>
                  <a:txBody>
                    <a:bodyPr/>
                    <a:lstStyle/>
                    <a:p>
                      <a:pPr algn="l" fontAlgn="b"/>
                      <a:r>
                        <a:rPr lang="nn-NO" sz="1000" u="none" strike="noStrike" dirty="0">
                          <a:effectLst/>
                        </a:rPr>
                        <a:t>Ålesund</a:t>
                      </a:r>
                      <a:endParaRPr lang="nn-NO" sz="1000" b="0" i="0" u="none" strike="noStrike" dirty="0">
                        <a:solidFill>
                          <a:srgbClr val="000000"/>
                        </a:solidFill>
                        <a:effectLst/>
                        <a:latin typeface="Calibri"/>
                      </a:endParaRPr>
                    </a:p>
                  </a:txBody>
                  <a:tcPr marL="0" marR="0" marT="0" marB="0" anchor="b">
                    <a:lnB w="28575" cap="flat" cmpd="sng" algn="ctr">
                      <a:solidFill>
                        <a:srgbClr val="92D050"/>
                      </a:solidFill>
                      <a:prstDash val="solid"/>
                      <a:round/>
                      <a:headEnd type="none" w="med" len="med"/>
                      <a:tailEnd type="none" w="med" len="med"/>
                    </a:lnB>
                  </a:tcPr>
                </a:tc>
                <a:tc>
                  <a:txBody>
                    <a:bodyPr/>
                    <a:lstStyle/>
                    <a:p>
                      <a:pPr algn="r" fontAlgn="b"/>
                      <a:r>
                        <a:rPr lang="nn-NO" sz="1000" u="none" strike="noStrike" dirty="0">
                          <a:effectLst/>
                        </a:rPr>
                        <a:t>22,3 %</a:t>
                      </a:r>
                      <a:endParaRPr lang="nn-NO" sz="1000" b="0" i="0" u="none" strike="noStrike" dirty="0">
                        <a:solidFill>
                          <a:srgbClr val="000000"/>
                        </a:solidFill>
                        <a:effectLst/>
                        <a:latin typeface="Calibri"/>
                      </a:endParaRPr>
                    </a:p>
                  </a:txBody>
                  <a:tcPr marL="0" marR="0" marT="0" marB="0" anchor="b">
                    <a:lnB w="28575" cap="flat" cmpd="sng" algn="ctr">
                      <a:solidFill>
                        <a:srgbClr val="92D050"/>
                      </a:solidFill>
                      <a:prstDash val="solid"/>
                      <a:round/>
                      <a:headEnd type="none" w="med" len="med"/>
                      <a:tailEnd type="none" w="med" len="med"/>
                    </a:lnB>
                  </a:tcPr>
                </a:tc>
                <a:tc>
                  <a:txBody>
                    <a:bodyPr/>
                    <a:lstStyle/>
                    <a:p>
                      <a:pPr algn="l" fontAlgn="b"/>
                      <a:endParaRPr lang="nn-NO" sz="700" b="0" i="0" u="none" strike="noStrike" dirty="0">
                        <a:solidFill>
                          <a:srgbClr val="000000"/>
                        </a:solidFill>
                        <a:effectLst/>
                        <a:latin typeface="Calibri"/>
                      </a:endParaRPr>
                    </a:p>
                  </a:txBody>
                  <a:tcPr marL="0" marR="0" marT="0" marB="0" anchor="b"/>
                </a:tc>
                <a:tc gridSpan="4" vMerge="1">
                  <a:txBody>
                    <a:bodyPr/>
                    <a:lstStyle/>
                    <a:p>
                      <a:endParaRPr lang="nn-NO"/>
                    </a:p>
                  </a:txBody>
                  <a:tcPr/>
                </a:tc>
                <a:tc hMerge="1" vMerge="1">
                  <a:txBody>
                    <a:bodyPr/>
                    <a:lstStyle/>
                    <a:p>
                      <a:endParaRPr lang="nn-NO"/>
                    </a:p>
                  </a:txBody>
                  <a:tcPr/>
                </a:tc>
                <a:tc hMerge="1" vMerge="1">
                  <a:txBody>
                    <a:bodyPr/>
                    <a:lstStyle/>
                    <a:p>
                      <a:endParaRPr lang="nn-NO"/>
                    </a:p>
                  </a:txBody>
                  <a:tcPr/>
                </a:tc>
                <a:tc hMerge="1" vMerge="1">
                  <a:txBody>
                    <a:bodyPr/>
                    <a:lstStyle/>
                    <a:p>
                      <a:endParaRPr lang="nn-NO"/>
                    </a:p>
                  </a:txBody>
                  <a:tcPr/>
                </a:tc>
              </a:tr>
              <a:tr h="151504">
                <a:tc>
                  <a:txBody>
                    <a:bodyPr/>
                    <a:lstStyle/>
                    <a:p>
                      <a:pPr algn="l" fontAlgn="b"/>
                      <a:r>
                        <a:rPr lang="nn-NO" sz="1000" u="none" strike="noStrike" dirty="0">
                          <a:effectLst/>
                        </a:rPr>
                        <a:t>1524 Norddal</a:t>
                      </a:r>
                      <a:endParaRPr lang="nn-NO" sz="1000" b="1" i="0" u="none" strike="noStrike" dirty="0">
                        <a:solidFill>
                          <a:srgbClr val="000000"/>
                        </a:solidFill>
                        <a:effectLst/>
                        <a:latin typeface="Calibri"/>
                      </a:endParaRPr>
                    </a:p>
                  </a:txBody>
                  <a:tcPr marL="0" marR="0" marT="0" marB="0" anchor="b">
                    <a:lnT w="28575" cap="flat" cmpd="sng" algn="ctr">
                      <a:solidFill>
                        <a:srgbClr val="92D050"/>
                      </a:solidFill>
                      <a:prstDash val="solid"/>
                      <a:round/>
                      <a:headEnd type="none" w="med" len="med"/>
                      <a:tailEnd type="none" w="med" len="med"/>
                    </a:lnT>
                  </a:tcPr>
                </a:tc>
                <a:tc>
                  <a:txBody>
                    <a:bodyPr/>
                    <a:lstStyle/>
                    <a:p>
                      <a:pPr algn="l" fontAlgn="b"/>
                      <a:r>
                        <a:rPr lang="nn-NO" sz="1000" u="none" strike="noStrike">
                          <a:effectLst/>
                        </a:rPr>
                        <a:t>Stranda</a:t>
                      </a:r>
                      <a:endParaRPr lang="nn-NO" sz="1000" b="0" i="0" u="none" strike="noStrike">
                        <a:solidFill>
                          <a:srgbClr val="000000"/>
                        </a:solidFill>
                        <a:effectLst/>
                        <a:latin typeface="Calibri"/>
                      </a:endParaRPr>
                    </a:p>
                  </a:txBody>
                  <a:tcPr marL="0" marR="0" marT="0" marB="0" anchor="b">
                    <a:lnT w="28575" cap="flat" cmpd="sng" algn="ctr">
                      <a:solidFill>
                        <a:srgbClr val="92D050"/>
                      </a:solidFill>
                      <a:prstDash val="solid"/>
                      <a:round/>
                      <a:headEnd type="none" w="med" len="med"/>
                      <a:tailEnd type="none" w="med" len="med"/>
                    </a:lnT>
                  </a:tcPr>
                </a:tc>
                <a:tc>
                  <a:txBody>
                    <a:bodyPr/>
                    <a:lstStyle/>
                    <a:p>
                      <a:pPr algn="r" fontAlgn="b"/>
                      <a:r>
                        <a:rPr lang="nn-NO" sz="1000" u="none" strike="noStrike">
                          <a:effectLst/>
                        </a:rPr>
                        <a:t>5,7 %</a:t>
                      </a:r>
                      <a:endParaRPr lang="nn-NO" sz="1000" b="0" i="0" u="none" strike="noStrike">
                        <a:solidFill>
                          <a:srgbClr val="000000"/>
                        </a:solidFill>
                        <a:effectLst/>
                        <a:latin typeface="Calibri"/>
                      </a:endParaRPr>
                    </a:p>
                  </a:txBody>
                  <a:tcPr marL="0" marR="0" marT="0" marB="0" anchor="b">
                    <a:lnT w="28575" cap="flat" cmpd="sng" algn="ctr">
                      <a:solidFill>
                        <a:srgbClr val="92D050"/>
                      </a:solidFill>
                      <a:prstDash val="solid"/>
                      <a:round/>
                      <a:headEnd type="none" w="med" len="med"/>
                      <a:tailEnd type="none" w="med" len="med"/>
                    </a:lnT>
                  </a:tcPr>
                </a:tc>
                <a:tc>
                  <a:txBody>
                    <a:bodyPr/>
                    <a:lstStyle/>
                    <a:p>
                      <a:pPr algn="l" fontAlgn="b"/>
                      <a:endParaRPr lang="nn-NO" sz="700" b="0" i="0" u="none" strike="noStrike" dirty="0">
                        <a:solidFill>
                          <a:srgbClr val="000000"/>
                        </a:solidFill>
                        <a:effectLst/>
                        <a:latin typeface="Calibri"/>
                      </a:endParaRPr>
                    </a:p>
                  </a:txBody>
                  <a:tcPr marL="0" marR="0" marT="0" marB="0" anchor="b"/>
                </a:tc>
                <a:tc gridSpan="4" vMerge="1">
                  <a:txBody>
                    <a:bodyPr/>
                    <a:lstStyle/>
                    <a:p>
                      <a:endParaRPr lang="nn-NO"/>
                    </a:p>
                  </a:txBody>
                  <a:tcPr/>
                </a:tc>
                <a:tc hMerge="1" vMerge="1">
                  <a:txBody>
                    <a:bodyPr/>
                    <a:lstStyle/>
                    <a:p>
                      <a:endParaRPr lang="nn-NO"/>
                    </a:p>
                  </a:txBody>
                  <a:tcPr/>
                </a:tc>
                <a:tc hMerge="1" vMerge="1">
                  <a:txBody>
                    <a:bodyPr/>
                    <a:lstStyle/>
                    <a:p>
                      <a:endParaRPr lang="nn-NO"/>
                    </a:p>
                  </a:txBody>
                  <a:tcPr/>
                </a:tc>
                <a:tc hMerge="1" vMerge="1">
                  <a:txBody>
                    <a:bodyPr/>
                    <a:lstStyle/>
                    <a:p>
                      <a:endParaRPr lang="nn-NO"/>
                    </a:p>
                  </a:txBody>
                  <a:tcPr/>
                </a:tc>
              </a:tr>
              <a:tr h="151504">
                <a:tc>
                  <a:txBody>
                    <a:bodyPr/>
                    <a:lstStyle/>
                    <a:p>
                      <a:pPr algn="l" fontAlgn="b"/>
                      <a:r>
                        <a:rPr lang="nn-NO" sz="1000" u="none" strike="noStrike" dirty="0">
                          <a:effectLst/>
                        </a:rPr>
                        <a:t>1525 Stranda</a:t>
                      </a:r>
                      <a:endParaRPr lang="nn-NO" sz="1000" b="1" i="0" u="none" strike="noStrike" dirty="0">
                        <a:solidFill>
                          <a:srgbClr val="000000"/>
                        </a:solidFill>
                        <a:effectLst/>
                        <a:latin typeface="Calibri"/>
                      </a:endParaRPr>
                    </a:p>
                  </a:txBody>
                  <a:tcPr marL="0" marR="0" marT="0" marB="0" anchor="b"/>
                </a:tc>
                <a:tc>
                  <a:txBody>
                    <a:bodyPr/>
                    <a:lstStyle/>
                    <a:p>
                      <a:pPr algn="l" fontAlgn="b"/>
                      <a:r>
                        <a:rPr lang="nn-NO" sz="1000" u="none" strike="noStrike">
                          <a:effectLst/>
                        </a:rPr>
                        <a:t>Sykkulven</a:t>
                      </a:r>
                      <a:endParaRPr lang="nn-NO" sz="1000" b="0" i="0" u="none" strike="noStrike">
                        <a:solidFill>
                          <a:srgbClr val="000000"/>
                        </a:solidFill>
                        <a:effectLst/>
                        <a:latin typeface="Calibri"/>
                      </a:endParaRPr>
                    </a:p>
                  </a:txBody>
                  <a:tcPr marL="0" marR="0" marT="0" marB="0" anchor="b"/>
                </a:tc>
                <a:tc>
                  <a:txBody>
                    <a:bodyPr/>
                    <a:lstStyle/>
                    <a:p>
                      <a:pPr algn="r" fontAlgn="b"/>
                      <a:r>
                        <a:rPr lang="nn-NO" sz="1000" u="none" strike="noStrike">
                          <a:effectLst/>
                        </a:rPr>
                        <a:t>4,5 %</a:t>
                      </a:r>
                      <a:endParaRPr lang="nn-NO" sz="1000" b="0" i="0" u="none" strike="noStrike">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c gridSpan="4" vMerge="1">
                  <a:txBody>
                    <a:bodyPr/>
                    <a:lstStyle/>
                    <a:p>
                      <a:endParaRPr lang="nn-NO"/>
                    </a:p>
                  </a:txBody>
                  <a:tcPr/>
                </a:tc>
                <a:tc hMerge="1" vMerge="1">
                  <a:txBody>
                    <a:bodyPr/>
                    <a:lstStyle/>
                    <a:p>
                      <a:endParaRPr lang="nn-NO"/>
                    </a:p>
                  </a:txBody>
                  <a:tcPr/>
                </a:tc>
                <a:tc hMerge="1" vMerge="1">
                  <a:txBody>
                    <a:bodyPr/>
                    <a:lstStyle/>
                    <a:p>
                      <a:endParaRPr lang="nn-NO"/>
                    </a:p>
                  </a:txBody>
                  <a:tcPr/>
                </a:tc>
                <a:tc hMerge="1" vMerge="1">
                  <a:txBody>
                    <a:bodyPr/>
                    <a:lstStyle/>
                    <a:p>
                      <a:endParaRPr lang="nn-NO"/>
                    </a:p>
                  </a:txBody>
                  <a:tcPr/>
                </a:tc>
              </a:tr>
              <a:tr h="151504">
                <a:tc>
                  <a:txBody>
                    <a:bodyPr/>
                    <a:lstStyle/>
                    <a:p>
                      <a:pPr algn="l" fontAlgn="b"/>
                      <a:r>
                        <a:rPr lang="nn-NO" sz="1000" u="none" strike="noStrike" dirty="0">
                          <a:effectLst/>
                        </a:rPr>
                        <a:t>1526 Stordal</a:t>
                      </a:r>
                      <a:endParaRPr lang="nn-NO" sz="1000" b="1" i="0" u="none" strike="noStrike" dirty="0">
                        <a:solidFill>
                          <a:srgbClr val="000000"/>
                        </a:solidFill>
                        <a:effectLst/>
                        <a:latin typeface="Calibri"/>
                      </a:endParaRPr>
                    </a:p>
                  </a:txBody>
                  <a:tcPr marL="0" marR="0" marT="0" marB="0" anchor="b"/>
                </a:tc>
                <a:tc>
                  <a:txBody>
                    <a:bodyPr/>
                    <a:lstStyle/>
                    <a:p>
                      <a:pPr algn="l" fontAlgn="b"/>
                      <a:r>
                        <a:rPr lang="nn-NO" sz="1000" u="none" strike="noStrike" dirty="0">
                          <a:effectLst/>
                        </a:rPr>
                        <a:t>Ålesund</a:t>
                      </a:r>
                      <a:endParaRPr lang="nn-NO" sz="1000" b="0" i="0" u="none" strike="noStrike" dirty="0">
                        <a:solidFill>
                          <a:srgbClr val="000000"/>
                        </a:solidFill>
                        <a:effectLst/>
                        <a:latin typeface="Calibri"/>
                      </a:endParaRPr>
                    </a:p>
                  </a:txBody>
                  <a:tcPr marL="0" marR="0" marT="0" marB="0" anchor="b"/>
                </a:tc>
                <a:tc>
                  <a:txBody>
                    <a:bodyPr/>
                    <a:lstStyle/>
                    <a:p>
                      <a:pPr algn="r" fontAlgn="b"/>
                      <a:r>
                        <a:rPr lang="nn-NO" sz="1000" u="none" strike="noStrike">
                          <a:effectLst/>
                        </a:rPr>
                        <a:t>9,6 %</a:t>
                      </a:r>
                      <a:endParaRPr lang="nn-NO" sz="1000" b="0" i="0" u="none" strike="noStrike">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gridSpan="4" vMerge="1">
                  <a:txBody>
                    <a:bodyPr/>
                    <a:lstStyle/>
                    <a:p>
                      <a:endParaRPr lang="nn-NO"/>
                    </a:p>
                  </a:txBody>
                  <a:tcPr/>
                </a:tc>
                <a:tc hMerge="1" vMerge="1">
                  <a:txBody>
                    <a:bodyPr/>
                    <a:lstStyle/>
                    <a:p>
                      <a:endParaRPr lang="nn-NO"/>
                    </a:p>
                  </a:txBody>
                  <a:tcPr/>
                </a:tc>
                <a:tc hMerge="1" vMerge="1">
                  <a:txBody>
                    <a:bodyPr/>
                    <a:lstStyle/>
                    <a:p>
                      <a:endParaRPr lang="nn-NO"/>
                    </a:p>
                  </a:txBody>
                  <a:tcPr/>
                </a:tc>
                <a:tc hMerge="1" vMerge="1">
                  <a:txBody>
                    <a:bodyPr/>
                    <a:lstStyle/>
                    <a:p>
                      <a:endParaRPr lang="nn-NO"/>
                    </a:p>
                  </a:txBody>
                  <a:tcPr/>
                </a:tc>
              </a:tr>
              <a:tr h="247184">
                <a:tc>
                  <a:txBody>
                    <a:bodyPr/>
                    <a:lstStyle/>
                    <a:p>
                      <a:pPr algn="l" fontAlgn="b"/>
                      <a:r>
                        <a:rPr lang="nn-NO" sz="1000" u="none" strike="noStrike" dirty="0">
                          <a:effectLst/>
                        </a:rPr>
                        <a:t>1528 </a:t>
                      </a:r>
                      <a:r>
                        <a:rPr lang="nn-NO" sz="1000" u="none" strike="noStrike" dirty="0" smtClean="0">
                          <a:effectLst/>
                        </a:rPr>
                        <a:t>Sykkylven</a:t>
                      </a:r>
                      <a:endParaRPr lang="nn-NO" sz="1000" b="1" i="0" u="none" strike="noStrike" dirty="0">
                        <a:solidFill>
                          <a:srgbClr val="000000"/>
                        </a:solidFill>
                        <a:effectLst/>
                        <a:latin typeface="Calibri"/>
                      </a:endParaRPr>
                    </a:p>
                  </a:txBody>
                  <a:tcPr marL="0" marR="0" marT="0" marB="0" anchor="b"/>
                </a:tc>
                <a:tc>
                  <a:txBody>
                    <a:bodyPr/>
                    <a:lstStyle/>
                    <a:p>
                      <a:pPr algn="l" fontAlgn="b"/>
                      <a:r>
                        <a:rPr lang="nn-NO" sz="1000" u="none" strike="noStrike" dirty="0">
                          <a:effectLst/>
                        </a:rPr>
                        <a:t>Ålesund</a:t>
                      </a:r>
                      <a:endParaRPr lang="nn-NO" sz="1000" b="0" i="0" u="none" strike="noStrike" dirty="0">
                        <a:solidFill>
                          <a:srgbClr val="000000"/>
                        </a:solidFill>
                        <a:effectLst/>
                        <a:latin typeface="Calibri"/>
                      </a:endParaRPr>
                    </a:p>
                  </a:txBody>
                  <a:tcPr marL="0" marR="0" marT="0" marB="0" anchor="b"/>
                </a:tc>
                <a:tc>
                  <a:txBody>
                    <a:bodyPr/>
                    <a:lstStyle/>
                    <a:p>
                      <a:pPr algn="r" fontAlgn="b"/>
                      <a:r>
                        <a:rPr lang="nn-NO" sz="1000" u="none" strike="noStrike" dirty="0">
                          <a:effectLst/>
                        </a:rPr>
                        <a:t>7,8 %</a:t>
                      </a:r>
                      <a:endParaRPr lang="nn-NO" sz="10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gridSpan="4" vMerge="1">
                  <a:txBody>
                    <a:bodyPr/>
                    <a:lstStyle/>
                    <a:p>
                      <a:endParaRPr lang="nn-NO"/>
                    </a:p>
                  </a:txBody>
                  <a:tcPr/>
                </a:tc>
                <a:tc hMerge="1" vMerge="1">
                  <a:txBody>
                    <a:bodyPr/>
                    <a:lstStyle/>
                    <a:p>
                      <a:endParaRPr lang="nn-NO"/>
                    </a:p>
                  </a:txBody>
                  <a:tcPr/>
                </a:tc>
                <a:tc hMerge="1" vMerge="1">
                  <a:txBody>
                    <a:bodyPr/>
                    <a:lstStyle/>
                    <a:p>
                      <a:endParaRPr lang="nn-NO"/>
                    </a:p>
                  </a:txBody>
                  <a:tcPr/>
                </a:tc>
                <a:tc hMerge="1" vMerge="1">
                  <a:txBody>
                    <a:bodyPr/>
                    <a:lstStyle/>
                    <a:p>
                      <a:endParaRPr lang="nn-NO"/>
                    </a:p>
                  </a:txBody>
                  <a:tcPr/>
                </a:tc>
              </a:tr>
              <a:tr h="151504">
                <a:tc>
                  <a:txBody>
                    <a:bodyPr/>
                    <a:lstStyle/>
                    <a:p>
                      <a:pPr algn="l" fontAlgn="b"/>
                      <a:r>
                        <a:rPr lang="nn-NO" sz="1000" u="none" strike="noStrike" dirty="0">
                          <a:ln>
                            <a:noFill/>
                          </a:ln>
                          <a:solidFill>
                            <a:schemeClr val="tx1"/>
                          </a:solidFill>
                          <a:effectLst/>
                        </a:rPr>
                        <a:t>1529 Skodje</a:t>
                      </a:r>
                      <a:endParaRPr lang="nn-NO" sz="1000" b="0" i="0" u="none" strike="noStrike" dirty="0">
                        <a:ln>
                          <a:noFill/>
                        </a:ln>
                        <a:solidFill>
                          <a:schemeClr val="tx1"/>
                        </a:solidFill>
                        <a:effectLst/>
                        <a:latin typeface="Calibri"/>
                      </a:endParaRPr>
                    </a:p>
                  </a:txBody>
                  <a:tcPr marL="0" marR="0" marT="0" marB="0" anchor="b">
                    <a:lnB w="38100" cap="flat" cmpd="sng" algn="ctr">
                      <a:solidFill>
                        <a:srgbClr val="00B050"/>
                      </a:solidFill>
                      <a:prstDash val="solid"/>
                      <a:round/>
                      <a:headEnd type="none" w="med" len="med"/>
                      <a:tailEnd type="none" w="med" len="med"/>
                    </a:lnB>
                  </a:tcPr>
                </a:tc>
                <a:tc>
                  <a:txBody>
                    <a:bodyPr/>
                    <a:lstStyle/>
                    <a:p>
                      <a:pPr algn="l" fontAlgn="b"/>
                      <a:r>
                        <a:rPr lang="nn-NO" sz="1000" u="none" strike="noStrike" dirty="0">
                          <a:ln>
                            <a:noFill/>
                          </a:ln>
                          <a:solidFill>
                            <a:schemeClr val="tx1"/>
                          </a:solidFill>
                          <a:effectLst/>
                        </a:rPr>
                        <a:t>Ålesund</a:t>
                      </a:r>
                      <a:endParaRPr lang="nn-NO" sz="1000" b="0" i="0" u="none" strike="noStrike" dirty="0">
                        <a:ln>
                          <a:noFill/>
                        </a:ln>
                        <a:solidFill>
                          <a:schemeClr val="tx1"/>
                        </a:solidFill>
                        <a:effectLst/>
                        <a:latin typeface="Calibri"/>
                      </a:endParaRPr>
                    </a:p>
                  </a:txBody>
                  <a:tcPr marL="0" marR="0" marT="0" marB="0" anchor="b">
                    <a:lnB w="38100" cap="flat" cmpd="sng" algn="ctr">
                      <a:solidFill>
                        <a:srgbClr val="00B050"/>
                      </a:solidFill>
                      <a:prstDash val="solid"/>
                      <a:round/>
                      <a:headEnd type="none" w="med" len="med"/>
                      <a:tailEnd type="none" w="med" len="med"/>
                    </a:lnB>
                  </a:tcPr>
                </a:tc>
                <a:tc>
                  <a:txBody>
                    <a:bodyPr/>
                    <a:lstStyle/>
                    <a:p>
                      <a:pPr algn="r" fontAlgn="b"/>
                      <a:r>
                        <a:rPr lang="nn-NO" sz="1000" u="none" strike="noStrike" dirty="0">
                          <a:ln>
                            <a:noFill/>
                          </a:ln>
                          <a:solidFill>
                            <a:schemeClr val="tx1"/>
                          </a:solidFill>
                          <a:effectLst/>
                        </a:rPr>
                        <a:t>38,3 %</a:t>
                      </a:r>
                      <a:endParaRPr lang="nn-NO" sz="1000" b="0" i="0" u="none" strike="noStrike" dirty="0">
                        <a:ln>
                          <a:noFill/>
                        </a:ln>
                        <a:solidFill>
                          <a:schemeClr val="tx1"/>
                        </a:solidFill>
                        <a:effectLst/>
                        <a:latin typeface="Calibri"/>
                      </a:endParaRPr>
                    </a:p>
                  </a:txBody>
                  <a:tcPr marL="0" marR="0" marT="0" marB="0" anchor="b">
                    <a:lnB w="38100" cap="flat" cmpd="sng" algn="ctr">
                      <a:solidFill>
                        <a:srgbClr val="00B050"/>
                      </a:solidFill>
                      <a:prstDash val="solid"/>
                      <a:round/>
                      <a:headEnd type="none" w="med" len="med"/>
                      <a:tailEnd type="none" w="med" len="med"/>
                    </a:lnB>
                  </a:tcPr>
                </a:tc>
                <a:tc>
                  <a:txBody>
                    <a:bodyPr/>
                    <a:lstStyle/>
                    <a:p>
                      <a:pPr algn="l" fontAlgn="b"/>
                      <a:endParaRPr lang="nn-NO" sz="700" b="0" i="0" u="none" strike="noStrike" dirty="0">
                        <a:ln>
                          <a:noFill/>
                        </a:ln>
                        <a:solidFill>
                          <a:srgbClr val="00B05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r>
              <a:tr h="151504">
                <a:tc>
                  <a:txBody>
                    <a:bodyPr/>
                    <a:lstStyle/>
                    <a:p>
                      <a:pPr algn="l" fontAlgn="b"/>
                      <a:r>
                        <a:rPr lang="nn-NO" sz="1000" u="none" strike="noStrike" dirty="0">
                          <a:ln>
                            <a:noFill/>
                          </a:ln>
                          <a:solidFill>
                            <a:schemeClr val="tx1"/>
                          </a:solidFill>
                          <a:effectLst/>
                        </a:rPr>
                        <a:t>1531 Sula</a:t>
                      </a:r>
                      <a:endParaRPr lang="nn-NO" sz="1000" b="0" i="0" u="none" strike="noStrike" dirty="0">
                        <a:ln>
                          <a:noFill/>
                        </a:ln>
                        <a:solidFill>
                          <a:schemeClr val="tx1"/>
                        </a:solidFill>
                        <a:effectLst/>
                        <a:latin typeface="Calibri"/>
                      </a:endParaRPr>
                    </a:p>
                  </a:txBody>
                  <a:tcPr marL="0" marR="0" marT="0" marB="0" anchor="b">
                    <a:lnT w="38100" cap="flat" cmpd="sng" algn="ctr">
                      <a:solidFill>
                        <a:srgbClr val="00B050"/>
                      </a:solidFill>
                      <a:prstDash val="solid"/>
                      <a:round/>
                      <a:headEnd type="none" w="med" len="med"/>
                      <a:tailEnd type="none" w="med" len="med"/>
                    </a:lnT>
                    <a:lnB w="38100" cap="flat" cmpd="sng" algn="ctr">
                      <a:solidFill>
                        <a:srgbClr val="00B050"/>
                      </a:solidFill>
                      <a:prstDash val="solid"/>
                      <a:round/>
                      <a:headEnd type="none" w="med" len="med"/>
                      <a:tailEnd type="none" w="med" len="med"/>
                    </a:lnB>
                  </a:tcPr>
                </a:tc>
                <a:tc>
                  <a:txBody>
                    <a:bodyPr/>
                    <a:lstStyle/>
                    <a:p>
                      <a:pPr algn="l" fontAlgn="b"/>
                      <a:r>
                        <a:rPr lang="nn-NO" sz="1000" u="none" strike="noStrike" dirty="0">
                          <a:ln>
                            <a:noFill/>
                          </a:ln>
                          <a:solidFill>
                            <a:schemeClr val="tx1"/>
                          </a:solidFill>
                          <a:effectLst/>
                        </a:rPr>
                        <a:t>Ålesund</a:t>
                      </a:r>
                      <a:endParaRPr lang="nn-NO" sz="1000" b="0" i="0" u="none" strike="noStrike" dirty="0">
                        <a:ln>
                          <a:noFill/>
                        </a:ln>
                        <a:solidFill>
                          <a:schemeClr val="tx1"/>
                        </a:solidFill>
                        <a:effectLst/>
                        <a:latin typeface="Calibri"/>
                      </a:endParaRPr>
                    </a:p>
                  </a:txBody>
                  <a:tcPr marL="0" marR="0" marT="0" marB="0" anchor="b">
                    <a:lnT w="38100" cap="flat" cmpd="sng" algn="ctr">
                      <a:solidFill>
                        <a:srgbClr val="00B050"/>
                      </a:solidFill>
                      <a:prstDash val="solid"/>
                      <a:round/>
                      <a:headEnd type="none" w="med" len="med"/>
                      <a:tailEnd type="none" w="med" len="med"/>
                    </a:lnT>
                    <a:lnB w="38100" cap="flat" cmpd="sng" algn="ctr">
                      <a:solidFill>
                        <a:srgbClr val="00B050"/>
                      </a:solidFill>
                      <a:prstDash val="solid"/>
                      <a:round/>
                      <a:headEnd type="none" w="med" len="med"/>
                      <a:tailEnd type="none" w="med" len="med"/>
                    </a:lnB>
                  </a:tcPr>
                </a:tc>
                <a:tc>
                  <a:txBody>
                    <a:bodyPr/>
                    <a:lstStyle/>
                    <a:p>
                      <a:pPr algn="r" fontAlgn="b"/>
                      <a:r>
                        <a:rPr lang="nn-NO" sz="1000" u="none" strike="noStrike" dirty="0">
                          <a:ln>
                            <a:noFill/>
                          </a:ln>
                          <a:solidFill>
                            <a:schemeClr val="tx1"/>
                          </a:solidFill>
                          <a:effectLst/>
                        </a:rPr>
                        <a:t>42,3 %</a:t>
                      </a:r>
                      <a:endParaRPr lang="nn-NO" sz="1000" b="0" i="0" u="none" strike="noStrike" dirty="0">
                        <a:ln>
                          <a:noFill/>
                        </a:ln>
                        <a:solidFill>
                          <a:schemeClr val="tx1"/>
                        </a:solidFill>
                        <a:effectLst/>
                        <a:latin typeface="Calibri"/>
                      </a:endParaRPr>
                    </a:p>
                  </a:txBody>
                  <a:tcPr marL="0" marR="0" marT="0" marB="0" anchor="b">
                    <a:lnT w="38100" cap="flat" cmpd="sng" algn="ctr">
                      <a:solidFill>
                        <a:srgbClr val="00B050"/>
                      </a:solidFill>
                      <a:prstDash val="solid"/>
                      <a:round/>
                      <a:headEnd type="none" w="med" len="med"/>
                      <a:tailEnd type="none" w="med" len="med"/>
                    </a:lnT>
                    <a:lnB w="38100" cap="flat" cmpd="sng" algn="ctr">
                      <a:solidFill>
                        <a:srgbClr val="00B050"/>
                      </a:solidFill>
                      <a:prstDash val="solid"/>
                      <a:round/>
                      <a:headEnd type="none" w="med" len="med"/>
                      <a:tailEnd type="none" w="med" len="med"/>
                    </a:lnB>
                  </a:tcPr>
                </a:tc>
                <a:tc>
                  <a:txBody>
                    <a:bodyPr/>
                    <a:lstStyle/>
                    <a:p>
                      <a:pPr algn="l" fontAlgn="b"/>
                      <a:endParaRPr lang="nn-NO" sz="700" b="0" i="0" u="none" strike="noStrike" dirty="0">
                        <a:ln>
                          <a:noFill/>
                        </a:ln>
                        <a:solidFill>
                          <a:srgbClr val="00B05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r>
              <a:tr h="151504">
                <a:tc>
                  <a:txBody>
                    <a:bodyPr/>
                    <a:lstStyle/>
                    <a:p>
                      <a:pPr algn="l" fontAlgn="b"/>
                      <a:r>
                        <a:rPr lang="nn-NO" sz="1000" u="none" strike="noStrike" dirty="0">
                          <a:ln>
                            <a:noFill/>
                          </a:ln>
                          <a:solidFill>
                            <a:schemeClr val="tx1"/>
                          </a:solidFill>
                          <a:effectLst/>
                        </a:rPr>
                        <a:t>1532 Giske</a:t>
                      </a:r>
                      <a:endParaRPr lang="nn-NO" sz="1000" b="0" i="0" u="none" strike="noStrike" dirty="0">
                        <a:ln>
                          <a:noFill/>
                        </a:ln>
                        <a:solidFill>
                          <a:schemeClr val="tx1"/>
                        </a:solidFill>
                        <a:effectLst/>
                        <a:latin typeface="Calibri"/>
                      </a:endParaRPr>
                    </a:p>
                  </a:txBody>
                  <a:tcPr marL="0" marR="0" marT="0" marB="0" anchor="b">
                    <a:lnT w="38100" cap="flat" cmpd="sng" algn="ctr">
                      <a:solidFill>
                        <a:srgbClr val="00B050"/>
                      </a:solidFill>
                      <a:prstDash val="solid"/>
                      <a:round/>
                      <a:headEnd type="none" w="med" len="med"/>
                      <a:tailEnd type="none" w="med" len="med"/>
                    </a:lnT>
                    <a:lnB w="38100" cap="flat" cmpd="sng" algn="ctr">
                      <a:solidFill>
                        <a:srgbClr val="00B050"/>
                      </a:solidFill>
                      <a:prstDash val="solid"/>
                      <a:round/>
                      <a:headEnd type="none" w="med" len="med"/>
                      <a:tailEnd type="none" w="med" len="med"/>
                    </a:lnB>
                  </a:tcPr>
                </a:tc>
                <a:tc>
                  <a:txBody>
                    <a:bodyPr/>
                    <a:lstStyle/>
                    <a:p>
                      <a:pPr algn="l" fontAlgn="b"/>
                      <a:r>
                        <a:rPr lang="nn-NO" sz="1000" u="none" strike="noStrike" dirty="0">
                          <a:ln>
                            <a:noFill/>
                          </a:ln>
                          <a:solidFill>
                            <a:schemeClr val="tx1"/>
                          </a:solidFill>
                          <a:effectLst/>
                        </a:rPr>
                        <a:t>Ålesund</a:t>
                      </a:r>
                      <a:endParaRPr lang="nn-NO" sz="1000" b="0" i="0" u="none" strike="noStrike" dirty="0">
                        <a:ln>
                          <a:noFill/>
                        </a:ln>
                        <a:solidFill>
                          <a:schemeClr val="tx1"/>
                        </a:solidFill>
                        <a:effectLst/>
                        <a:latin typeface="Calibri"/>
                      </a:endParaRPr>
                    </a:p>
                  </a:txBody>
                  <a:tcPr marL="0" marR="0" marT="0" marB="0" anchor="b">
                    <a:lnT w="38100" cap="flat" cmpd="sng" algn="ctr">
                      <a:solidFill>
                        <a:srgbClr val="00B050"/>
                      </a:solidFill>
                      <a:prstDash val="solid"/>
                      <a:round/>
                      <a:headEnd type="none" w="med" len="med"/>
                      <a:tailEnd type="none" w="med" len="med"/>
                    </a:lnT>
                    <a:lnB w="38100" cap="flat" cmpd="sng" algn="ctr">
                      <a:solidFill>
                        <a:srgbClr val="00B050"/>
                      </a:solidFill>
                      <a:prstDash val="solid"/>
                      <a:round/>
                      <a:headEnd type="none" w="med" len="med"/>
                      <a:tailEnd type="none" w="med" len="med"/>
                    </a:lnB>
                  </a:tcPr>
                </a:tc>
                <a:tc>
                  <a:txBody>
                    <a:bodyPr/>
                    <a:lstStyle/>
                    <a:p>
                      <a:pPr algn="r" fontAlgn="b"/>
                      <a:r>
                        <a:rPr lang="nn-NO" sz="1000" u="none" strike="noStrike" dirty="0">
                          <a:ln>
                            <a:noFill/>
                          </a:ln>
                          <a:solidFill>
                            <a:schemeClr val="tx1"/>
                          </a:solidFill>
                          <a:effectLst/>
                        </a:rPr>
                        <a:t>36,2 %</a:t>
                      </a:r>
                      <a:endParaRPr lang="nn-NO" sz="1000" b="0" i="0" u="none" strike="noStrike" dirty="0">
                        <a:ln>
                          <a:noFill/>
                        </a:ln>
                        <a:solidFill>
                          <a:schemeClr val="tx1"/>
                        </a:solidFill>
                        <a:effectLst/>
                        <a:latin typeface="Calibri"/>
                      </a:endParaRPr>
                    </a:p>
                  </a:txBody>
                  <a:tcPr marL="0" marR="0" marT="0" marB="0" anchor="b">
                    <a:lnT w="38100" cap="flat" cmpd="sng" algn="ctr">
                      <a:solidFill>
                        <a:srgbClr val="00B050"/>
                      </a:solidFill>
                      <a:prstDash val="solid"/>
                      <a:round/>
                      <a:headEnd type="none" w="med" len="med"/>
                      <a:tailEnd type="none" w="med" len="med"/>
                    </a:lnT>
                    <a:lnB w="38100" cap="flat" cmpd="sng" algn="ctr">
                      <a:solidFill>
                        <a:srgbClr val="00B050"/>
                      </a:solidFill>
                      <a:prstDash val="solid"/>
                      <a:round/>
                      <a:headEnd type="none" w="med" len="med"/>
                      <a:tailEnd type="none" w="med" len="med"/>
                    </a:lnB>
                  </a:tcPr>
                </a:tc>
                <a:tc>
                  <a:txBody>
                    <a:bodyPr/>
                    <a:lstStyle/>
                    <a:p>
                      <a:pPr algn="l" fontAlgn="b"/>
                      <a:endParaRPr lang="nn-NO" sz="700" b="0" i="0" u="none" strike="noStrike" dirty="0">
                        <a:ln>
                          <a:noFill/>
                        </a:ln>
                        <a:solidFill>
                          <a:srgbClr val="00B05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r>
              <a:tr h="151504">
                <a:tc>
                  <a:txBody>
                    <a:bodyPr/>
                    <a:lstStyle/>
                    <a:p>
                      <a:pPr algn="l" fontAlgn="b"/>
                      <a:r>
                        <a:rPr lang="nn-NO" sz="1000" u="none" strike="noStrike">
                          <a:effectLst/>
                        </a:rPr>
                        <a:t>1534 Haram</a:t>
                      </a:r>
                      <a:endParaRPr lang="nn-NO" sz="1000" b="1" i="0" u="none" strike="noStrike">
                        <a:solidFill>
                          <a:srgbClr val="000000"/>
                        </a:solidFill>
                        <a:effectLst/>
                        <a:latin typeface="Calibri"/>
                      </a:endParaRPr>
                    </a:p>
                  </a:txBody>
                  <a:tcPr marL="0" marR="0" marT="0" marB="0" anchor="b">
                    <a:lnT w="38100" cap="flat" cmpd="sng" algn="ctr">
                      <a:solidFill>
                        <a:srgbClr val="00B050"/>
                      </a:solidFill>
                      <a:prstDash val="solid"/>
                      <a:round/>
                      <a:headEnd type="none" w="med" len="med"/>
                      <a:tailEnd type="none" w="med" len="med"/>
                    </a:lnT>
                  </a:tcPr>
                </a:tc>
                <a:tc>
                  <a:txBody>
                    <a:bodyPr/>
                    <a:lstStyle/>
                    <a:p>
                      <a:pPr algn="l" fontAlgn="b"/>
                      <a:r>
                        <a:rPr lang="nn-NO" sz="1000" u="none" strike="noStrike" dirty="0">
                          <a:effectLst/>
                        </a:rPr>
                        <a:t>Ålesund</a:t>
                      </a:r>
                      <a:endParaRPr lang="nn-NO" sz="1000" b="0" i="0" u="none" strike="noStrike" dirty="0">
                        <a:solidFill>
                          <a:srgbClr val="000000"/>
                        </a:solidFill>
                        <a:effectLst/>
                        <a:latin typeface="Calibri"/>
                      </a:endParaRPr>
                    </a:p>
                  </a:txBody>
                  <a:tcPr marL="0" marR="0" marT="0" marB="0" anchor="b">
                    <a:lnT w="38100" cap="flat" cmpd="sng" algn="ctr">
                      <a:solidFill>
                        <a:srgbClr val="00B050"/>
                      </a:solidFill>
                      <a:prstDash val="solid"/>
                      <a:round/>
                      <a:headEnd type="none" w="med" len="med"/>
                      <a:tailEnd type="none" w="med" len="med"/>
                    </a:lnT>
                  </a:tcPr>
                </a:tc>
                <a:tc>
                  <a:txBody>
                    <a:bodyPr/>
                    <a:lstStyle/>
                    <a:p>
                      <a:pPr algn="r" fontAlgn="b"/>
                      <a:r>
                        <a:rPr lang="nn-NO" sz="1000" u="none" strike="noStrike">
                          <a:effectLst/>
                        </a:rPr>
                        <a:t>14,9 %</a:t>
                      </a:r>
                      <a:endParaRPr lang="nn-NO" sz="1000" b="0" i="0" u="none" strike="noStrike">
                        <a:solidFill>
                          <a:srgbClr val="000000"/>
                        </a:solidFill>
                        <a:effectLst/>
                        <a:latin typeface="Calibri"/>
                      </a:endParaRPr>
                    </a:p>
                  </a:txBody>
                  <a:tcPr marL="0" marR="0" marT="0" marB="0" anchor="b">
                    <a:lnT w="38100" cap="flat" cmpd="sng" algn="ctr">
                      <a:solidFill>
                        <a:srgbClr val="00B050"/>
                      </a:solidFill>
                      <a:prstDash val="solid"/>
                      <a:round/>
                      <a:headEnd type="none" w="med" len="med"/>
                      <a:tailEnd type="none" w="med" len="med"/>
                    </a:lnT>
                  </a:tcPr>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r>
              <a:tr h="151504">
                <a:tc>
                  <a:txBody>
                    <a:bodyPr/>
                    <a:lstStyle/>
                    <a:p>
                      <a:pPr algn="l" fontAlgn="b"/>
                      <a:r>
                        <a:rPr lang="nn-NO" sz="1000" u="none" strike="noStrike">
                          <a:effectLst/>
                        </a:rPr>
                        <a:t>1535 Vestnes</a:t>
                      </a:r>
                      <a:endParaRPr lang="nn-NO" sz="1000" b="1" i="0" u="none" strike="noStrike">
                        <a:solidFill>
                          <a:srgbClr val="000000"/>
                        </a:solidFill>
                        <a:effectLst/>
                        <a:latin typeface="Calibri"/>
                      </a:endParaRPr>
                    </a:p>
                  </a:txBody>
                  <a:tcPr marL="0" marR="0" marT="0" marB="0" anchor="b"/>
                </a:tc>
                <a:tc>
                  <a:txBody>
                    <a:bodyPr/>
                    <a:lstStyle/>
                    <a:p>
                      <a:pPr algn="l" fontAlgn="b"/>
                      <a:r>
                        <a:rPr lang="nn-NO" sz="1000" u="none" strike="noStrike" dirty="0">
                          <a:effectLst/>
                        </a:rPr>
                        <a:t>Molde</a:t>
                      </a:r>
                      <a:endParaRPr lang="nn-NO" sz="1000" b="0" i="0" u="none" strike="noStrike" dirty="0">
                        <a:solidFill>
                          <a:srgbClr val="000000"/>
                        </a:solidFill>
                        <a:effectLst/>
                        <a:latin typeface="Calibri"/>
                      </a:endParaRPr>
                    </a:p>
                  </a:txBody>
                  <a:tcPr marL="0" marR="0" marT="0" marB="0" anchor="b"/>
                </a:tc>
                <a:tc>
                  <a:txBody>
                    <a:bodyPr/>
                    <a:lstStyle/>
                    <a:p>
                      <a:pPr algn="r" fontAlgn="b"/>
                      <a:r>
                        <a:rPr lang="nn-NO" sz="1000" u="none" strike="noStrike">
                          <a:effectLst/>
                        </a:rPr>
                        <a:t>8,5 %</a:t>
                      </a:r>
                      <a:endParaRPr lang="nn-NO" sz="1000" b="0" i="0" u="none" strike="noStrike">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r>
              <a:tr h="151504">
                <a:tc>
                  <a:txBody>
                    <a:bodyPr/>
                    <a:lstStyle/>
                    <a:p>
                      <a:pPr algn="l" fontAlgn="b"/>
                      <a:r>
                        <a:rPr lang="nn-NO" sz="1000" u="none" strike="noStrike">
                          <a:effectLst/>
                        </a:rPr>
                        <a:t>1539 Rauma</a:t>
                      </a:r>
                      <a:endParaRPr lang="nn-NO" sz="1000" b="1" i="0" u="none" strike="noStrike">
                        <a:solidFill>
                          <a:srgbClr val="000000"/>
                        </a:solidFill>
                        <a:effectLst/>
                        <a:latin typeface="Calibri"/>
                      </a:endParaRPr>
                    </a:p>
                  </a:txBody>
                  <a:tcPr marL="0" marR="0" marT="0" marB="0" anchor="b"/>
                </a:tc>
                <a:tc>
                  <a:txBody>
                    <a:bodyPr/>
                    <a:lstStyle/>
                    <a:p>
                      <a:pPr algn="l" fontAlgn="b"/>
                      <a:r>
                        <a:rPr lang="nn-NO" sz="1000" u="none" strike="noStrike" dirty="0">
                          <a:effectLst/>
                        </a:rPr>
                        <a:t>Molde</a:t>
                      </a:r>
                      <a:endParaRPr lang="nn-NO" sz="1000" b="0" i="0" u="none" strike="noStrike" dirty="0">
                        <a:solidFill>
                          <a:srgbClr val="000000"/>
                        </a:solidFill>
                        <a:effectLst/>
                        <a:latin typeface="Calibri"/>
                      </a:endParaRPr>
                    </a:p>
                  </a:txBody>
                  <a:tcPr marL="0" marR="0" marT="0" marB="0" anchor="b"/>
                </a:tc>
                <a:tc>
                  <a:txBody>
                    <a:bodyPr/>
                    <a:lstStyle/>
                    <a:p>
                      <a:pPr algn="r" fontAlgn="b"/>
                      <a:r>
                        <a:rPr lang="nn-NO" sz="1000" u="none" strike="noStrike">
                          <a:effectLst/>
                        </a:rPr>
                        <a:t>7,3 %</a:t>
                      </a:r>
                      <a:endParaRPr lang="nn-NO" sz="1000" b="0" i="0" u="none" strike="noStrike">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r>
              <a:tr h="151504">
                <a:tc>
                  <a:txBody>
                    <a:bodyPr/>
                    <a:lstStyle/>
                    <a:p>
                      <a:pPr algn="l" fontAlgn="b"/>
                      <a:r>
                        <a:rPr lang="nn-NO" sz="1000" u="none" strike="noStrike" dirty="0">
                          <a:effectLst/>
                        </a:rPr>
                        <a:t>1543 Nesset</a:t>
                      </a:r>
                      <a:endParaRPr lang="nn-NO" sz="1000" b="1" i="0" u="none" strike="noStrike" dirty="0">
                        <a:solidFill>
                          <a:srgbClr val="000000"/>
                        </a:solidFill>
                        <a:effectLst/>
                        <a:latin typeface="Calibri"/>
                      </a:endParaRPr>
                    </a:p>
                  </a:txBody>
                  <a:tcPr marL="0" marR="0" marT="0" marB="0" anchor="b">
                    <a:lnB w="28575" cap="flat" cmpd="sng" algn="ctr">
                      <a:solidFill>
                        <a:srgbClr val="92D050"/>
                      </a:solidFill>
                      <a:prstDash val="solid"/>
                      <a:round/>
                      <a:headEnd type="none" w="med" len="med"/>
                      <a:tailEnd type="none" w="med" len="med"/>
                    </a:lnB>
                  </a:tcPr>
                </a:tc>
                <a:tc>
                  <a:txBody>
                    <a:bodyPr/>
                    <a:lstStyle/>
                    <a:p>
                      <a:pPr algn="l" fontAlgn="b"/>
                      <a:r>
                        <a:rPr lang="nn-NO" sz="1000" u="none" strike="noStrike" dirty="0">
                          <a:effectLst/>
                        </a:rPr>
                        <a:t>Molde</a:t>
                      </a:r>
                      <a:endParaRPr lang="nn-NO" sz="1000" b="0" i="0" u="none" strike="noStrike" dirty="0">
                        <a:solidFill>
                          <a:srgbClr val="000000"/>
                        </a:solidFill>
                        <a:effectLst/>
                        <a:latin typeface="Calibri"/>
                      </a:endParaRPr>
                    </a:p>
                  </a:txBody>
                  <a:tcPr marL="0" marR="0" marT="0" marB="0" anchor="b">
                    <a:lnB w="28575" cap="flat" cmpd="sng" algn="ctr">
                      <a:solidFill>
                        <a:srgbClr val="92D050"/>
                      </a:solidFill>
                      <a:prstDash val="solid"/>
                      <a:round/>
                      <a:headEnd type="none" w="med" len="med"/>
                      <a:tailEnd type="none" w="med" len="med"/>
                    </a:lnB>
                  </a:tcPr>
                </a:tc>
                <a:tc>
                  <a:txBody>
                    <a:bodyPr/>
                    <a:lstStyle/>
                    <a:p>
                      <a:pPr algn="r" fontAlgn="b"/>
                      <a:r>
                        <a:rPr lang="nn-NO" sz="1000" u="none" strike="noStrike" dirty="0">
                          <a:effectLst/>
                        </a:rPr>
                        <a:t>20,9 %</a:t>
                      </a:r>
                      <a:endParaRPr lang="nn-NO" sz="1000" b="0" i="0" u="none" strike="noStrike" dirty="0">
                        <a:solidFill>
                          <a:srgbClr val="000000"/>
                        </a:solidFill>
                        <a:effectLst/>
                        <a:latin typeface="Calibri"/>
                      </a:endParaRPr>
                    </a:p>
                  </a:txBody>
                  <a:tcPr marL="0" marR="0" marT="0" marB="0" anchor="b">
                    <a:lnB w="28575" cap="flat" cmpd="sng" algn="ctr">
                      <a:solidFill>
                        <a:srgbClr val="92D050"/>
                      </a:solidFill>
                      <a:prstDash val="solid"/>
                      <a:round/>
                      <a:headEnd type="none" w="med" len="med"/>
                      <a:tailEnd type="none" w="med" len="med"/>
                    </a:lnB>
                  </a:tcPr>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r>
              <a:tr h="151504">
                <a:tc>
                  <a:txBody>
                    <a:bodyPr/>
                    <a:lstStyle/>
                    <a:p>
                      <a:pPr algn="l" fontAlgn="b"/>
                      <a:r>
                        <a:rPr lang="nn-NO" sz="1000" u="none" strike="noStrike">
                          <a:effectLst/>
                        </a:rPr>
                        <a:t>1545 Midsund</a:t>
                      </a:r>
                      <a:endParaRPr lang="nn-NO" sz="1000" b="1" i="0" u="none" strike="noStrike">
                        <a:solidFill>
                          <a:srgbClr val="000000"/>
                        </a:solidFill>
                        <a:effectLst/>
                        <a:latin typeface="Calibri"/>
                      </a:endParaRPr>
                    </a:p>
                  </a:txBody>
                  <a:tcPr marL="0" marR="0" marT="0" marB="0" anchor="b">
                    <a:lnT w="28575" cap="flat" cmpd="sng" algn="ctr">
                      <a:solidFill>
                        <a:srgbClr val="92D050"/>
                      </a:solidFill>
                      <a:prstDash val="solid"/>
                      <a:round/>
                      <a:headEnd type="none" w="med" len="med"/>
                      <a:tailEnd type="none" w="med" len="med"/>
                    </a:lnT>
                  </a:tcPr>
                </a:tc>
                <a:tc>
                  <a:txBody>
                    <a:bodyPr/>
                    <a:lstStyle/>
                    <a:p>
                      <a:pPr algn="l" fontAlgn="b"/>
                      <a:r>
                        <a:rPr lang="nn-NO" sz="1000" u="none" strike="noStrike">
                          <a:effectLst/>
                        </a:rPr>
                        <a:t>Molde</a:t>
                      </a:r>
                      <a:endParaRPr lang="nn-NO" sz="1000" b="0" i="0" u="none" strike="noStrike">
                        <a:solidFill>
                          <a:srgbClr val="000000"/>
                        </a:solidFill>
                        <a:effectLst/>
                        <a:latin typeface="Calibri"/>
                      </a:endParaRPr>
                    </a:p>
                  </a:txBody>
                  <a:tcPr marL="0" marR="0" marT="0" marB="0" anchor="b">
                    <a:lnT w="28575" cap="flat" cmpd="sng" algn="ctr">
                      <a:solidFill>
                        <a:srgbClr val="92D050"/>
                      </a:solidFill>
                      <a:prstDash val="solid"/>
                      <a:round/>
                      <a:headEnd type="none" w="med" len="med"/>
                      <a:tailEnd type="none" w="med" len="med"/>
                    </a:lnT>
                  </a:tcPr>
                </a:tc>
                <a:tc>
                  <a:txBody>
                    <a:bodyPr/>
                    <a:lstStyle/>
                    <a:p>
                      <a:pPr algn="r" fontAlgn="b"/>
                      <a:r>
                        <a:rPr lang="nn-NO" sz="1000" u="none" strike="noStrike" dirty="0">
                          <a:effectLst/>
                        </a:rPr>
                        <a:t>15,3 %</a:t>
                      </a:r>
                      <a:endParaRPr lang="nn-NO" sz="1000" b="0" i="0" u="none" strike="noStrike" dirty="0">
                        <a:solidFill>
                          <a:srgbClr val="000000"/>
                        </a:solidFill>
                        <a:effectLst/>
                        <a:latin typeface="Calibri"/>
                      </a:endParaRPr>
                    </a:p>
                  </a:txBody>
                  <a:tcPr marL="0" marR="0" marT="0" marB="0" anchor="b">
                    <a:lnT w="28575" cap="flat" cmpd="sng" algn="ctr">
                      <a:solidFill>
                        <a:srgbClr val="92D050"/>
                      </a:solidFill>
                      <a:prstDash val="solid"/>
                      <a:round/>
                      <a:headEnd type="none" w="med" len="med"/>
                      <a:tailEnd type="none" w="med" len="med"/>
                    </a:lnT>
                  </a:tcPr>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r>
              <a:tr h="151504">
                <a:tc>
                  <a:txBody>
                    <a:bodyPr/>
                    <a:lstStyle/>
                    <a:p>
                      <a:pPr algn="l" fontAlgn="b"/>
                      <a:r>
                        <a:rPr lang="nn-NO" sz="1000" u="none" strike="noStrike">
                          <a:effectLst/>
                        </a:rPr>
                        <a:t>1546 Sandøy</a:t>
                      </a:r>
                      <a:endParaRPr lang="nn-NO" sz="1000" b="1" i="0" u="none" strike="noStrike">
                        <a:solidFill>
                          <a:srgbClr val="000000"/>
                        </a:solidFill>
                        <a:effectLst/>
                        <a:latin typeface="Calibri"/>
                      </a:endParaRPr>
                    </a:p>
                  </a:txBody>
                  <a:tcPr marL="0" marR="0" marT="0" marB="0" anchor="b"/>
                </a:tc>
                <a:tc>
                  <a:txBody>
                    <a:bodyPr/>
                    <a:lstStyle/>
                    <a:p>
                      <a:pPr algn="l" fontAlgn="b"/>
                      <a:r>
                        <a:rPr lang="nn-NO" sz="1000" u="none" strike="noStrike">
                          <a:effectLst/>
                        </a:rPr>
                        <a:t>Ålesund</a:t>
                      </a:r>
                      <a:endParaRPr lang="nn-NO" sz="1000" b="0" i="0" u="none" strike="noStrike">
                        <a:solidFill>
                          <a:srgbClr val="000000"/>
                        </a:solidFill>
                        <a:effectLst/>
                        <a:latin typeface="Calibri"/>
                      </a:endParaRPr>
                    </a:p>
                  </a:txBody>
                  <a:tcPr marL="0" marR="0" marT="0" marB="0" anchor="b"/>
                </a:tc>
                <a:tc>
                  <a:txBody>
                    <a:bodyPr/>
                    <a:lstStyle/>
                    <a:p>
                      <a:pPr algn="r" fontAlgn="b"/>
                      <a:r>
                        <a:rPr lang="nn-NO" sz="1000" u="none" strike="noStrike">
                          <a:effectLst/>
                        </a:rPr>
                        <a:t>2,6 %</a:t>
                      </a:r>
                      <a:endParaRPr lang="nn-NO" sz="1000" b="0" i="0" u="none" strike="noStrike">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r>
              <a:tr h="151504">
                <a:tc>
                  <a:txBody>
                    <a:bodyPr/>
                    <a:lstStyle/>
                    <a:p>
                      <a:pPr algn="l" fontAlgn="b"/>
                      <a:r>
                        <a:rPr lang="nn-NO" sz="1000" u="none" strike="noStrike" dirty="0">
                          <a:effectLst/>
                        </a:rPr>
                        <a:t>1547 Aukra</a:t>
                      </a:r>
                      <a:endParaRPr lang="nn-NO" sz="1000" b="0" i="0" u="none" strike="noStrike" dirty="0">
                        <a:solidFill>
                          <a:srgbClr val="006100"/>
                        </a:solidFill>
                        <a:effectLst/>
                        <a:latin typeface="Calibri"/>
                      </a:endParaRPr>
                    </a:p>
                  </a:txBody>
                  <a:tcPr marL="0" marR="0" marT="0" marB="0" anchor="b">
                    <a:lnB w="38100" cap="flat" cmpd="sng" algn="ctr">
                      <a:solidFill>
                        <a:srgbClr val="00B050"/>
                      </a:solidFill>
                      <a:prstDash val="solid"/>
                      <a:round/>
                      <a:headEnd type="none" w="med" len="med"/>
                      <a:tailEnd type="none" w="med" len="med"/>
                    </a:lnB>
                  </a:tcPr>
                </a:tc>
                <a:tc>
                  <a:txBody>
                    <a:bodyPr/>
                    <a:lstStyle/>
                    <a:p>
                      <a:pPr algn="l" fontAlgn="b"/>
                      <a:r>
                        <a:rPr lang="nn-NO" sz="1000" u="none" strike="noStrike" dirty="0">
                          <a:effectLst/>
                        </a:rPr>
                        <a:t>Molde</a:t>
                      </a:r>
                      <a:endParaRPr lang="nn-NO" sz="1000" b="0" i="0" u="none" strike="noStrike" dirty="0">
                        <a:solidFill>
                          <a:srgbClr val="006100"/>
                        </a:solidFill>
                        <a:effectLst/>
                        <a:latin typeface="Calibri"/>
                      </a:endParaRPr>
                    </a:p>
                  </a:txBody>
                  <a:tcPr marL="0" marR="0" marT="0" marB="0" anchor="b">
                    <a:lnB w="38100" cap="flat" cmpd="sng" algn="ctr">
                      <a:solidFill>
                        <a:srgbClr val="00B050"/>
                      </a:solidFill>
                      <a:prstDash val="solid"/>
                      <a:round/>
                      <a:headEnd type="none" w="med" len="med"/>
                      <a:tailEnd type="none" w="med" len="med"/>
                    </a:lnB>
                  </a:tcPr>
                </a:tc>
                <a:tc>
                  <a:txBody>
                    <a:bodyPr/>
                    <a:lstStyle/>
                    <a:p>
                      <a:pPr algn="r" fontAlgn="b"/>
                      <a:r>
                        <a:rPr lang="nn-NO" sz="1000" u="none" strike="noStrike" dirty="0">
                          <a:effectLst/>
                        </a:rPr>
                        <a:t>26,4 %</a:t>
                      </a:r>
                      <a:endParaRPr lang="nn-NO" sz="1000" b="0" i="0" u="none" strike="noStrike" dirty="0">
                        <a:solidFill>
                          <a:srgbClr val="006100"/>
                        </a:solidFill>
                        <a:effectLst/>
                        <a:latin typeface="Calibri"/>
                      </a:endParaRPr>
                    </a:p>
                  </a:txBody>
                  <a:tcPr marL="0" marR="0" marT="0" marB="0" anchor="b">
                    <a:lnB w="38100" cap="flat" cmpd="sng" algn="ctr">
                      <a:solidFill>
                        <a:srgbClr val="00B050"/>
                      </a:solidFill>
                      <a:prstDash val="solid"/>
                      <a:round/>
                      <a:headEnd type="none" w="med" len="med"/>
                      <a:tailEnd type="none" w="med" len="med"/>
                    </a:lnB>
                  </a:tcPr>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r>
              <a:tr h="151504">
                <a:tc>
                  <a:txBody>
                    <a:bodyPr/>
                    <a:lstStyle/>
                    <a:p>
                      <a:pPr algn="l" fontAlgn="b"/>
                      <a:r>
                        <a:rPr lang="nn-NO" sz="1000" u="none" strike="noStrike" dirty="0">
                          <a:effectLst/>
                        </a:rPr>
                        <a:t>1548 Fræna</a:t>
                      </a:r>
                      <a:endParaRPr lang="nn-NO" sz="1000" b="0" i="0" u="none" strike="noStrike" dirty="0">
                        <a:solidFill>
                          <a:srgbClr val="006100"/>
                        </a:solidFill>
                        <a:effectLst/>
                        <a:latin typeface="Calibri"/>
                      </a:endParaRPr>
                    </a:p>
                  </a:txBody>
                  <a:tcPr marL="0" marR="0" marT="0" marB="0" anchor="b">
                    <a:lnT w="38100" cap="flat" cmpd="sng" algn="ctr">
                      <a:solidFill>
                        <a:srgbClr val="00B050"/>
                      </a:solidFill>
                      <a:prstDash val="solid"/>
                      <a:round/>
                      <a:headEnd type="none" w="med" len="med"/>
                      <a:tailEnd type="none" w="med" len="med"/>
                    </a:lnT>
                    <a:lnB w="38100" cap="flat" cmpd="sng" algn="ctr">
                      <a:solidFill>
                        <a:srgbClr val="00B050"/>
                      </a:solidFill>
                      <a:prstDash val="solid"/>
                      <a:round/>
                      <a:headEnd type="none" w="med" len="med"/>
                      <a:tailEnd type="none" w="med" len="med"/>
                    </a:lnB>
                  </a:tcPr>
                </a:tc>
                <a:tc>
                  <a:txBody>
                    <a:bodyPr/>
                    <a:lstStyle/>
                    <a:p>
                      <a:pPr algn="l" fontAlgn="b"/>
                      <a:r>
                        <a:rPr lang="nn-NO" sz="1000" u="none" strike="noStrike" dirty="0">
                          <a:effectLst/>
                        </a:rPr>
                        <a:t>Molde</a:t>
                      </a:r>
                      <a:endParaRPr lang="nn-NO" sz="1000" b="0" i="0" u="none" strike="noStrike" dirty="0">
                        <a:solidFill>
                          <a:srgbClr val="006100"/>
                        </a:solidFill>
                        <a:effectLst/>
                        <a:latin typeface="Calibri"/>
                      </a:endParaRPr>
                    </a:p>
                  </a:txBody>
                  <a:tcPr marL="0" marR="0" marT="0" marB="0" anchor="b">
                    <a:lnT w="38100" cap="flat" cmpd="sng" algn="ctr">
                      <a:solidFill>
                        <a:srgbClr val="00B050"/>
                      </a:solidFill>
                      <a:prstDash val="solid"/>
                      <a:round/>
                      <a:headEnd type="none" w="med" len="med"/>
                      <a:tailEnd type="none" w="med" len="med"/>
                    </a:lnT>
                    <a:lnB w="38100" cap="flat" cmpd="sng" algn="ctr">
                      <a:solidFill>
                        <a:srgbClr val="00B050"/>
                      </a:solidFill>
                      <a:prstDash val="solid"/>
                      <a:round/>
                      <a:headEnd type="none" w="med" len="med"/>
                      <a:tailEnd type="none" w="med" len="med"/>
                    </a:lnB>
                  </a:tcPr>
                </a:tc>
                <a:tc>
                  <a:txBody>
                    <a:bodyPr/>
                    <a:lstStyle/>
                    <a:p>
                      <a:pPr algn="r" fontAlgn="b"/>
                      <a:r>
                        <a:rPr lang="nn-NO" sz="1000" u="none" strike="noStrike" dirty="0">
                          <a:effectLst/>
                        </a:rPr>
                        <a:t>29,7 %</a:t>
                      </a:r>
                      <a:endParaRPr lang="nn-NO" sz="1000" b="0" i="0" u="none" strike="noStrike" dirty="0">
                        <a:solidFill>
                          <a:srgbClr val="006100"/>
                        </a:solidFill>
                        <a:effectLst/>
                        <a:latin typeface="Calibri"/>
                      </a:endParaRPr>
                    </a:p>
                  </a:txBody>
                  <a:tcPr marL="0" marR="0" marT="0" marB="0" anchor="b">
                    <a:lnT w="38100" cap="flat" cmpd="sng" algn="ctr">
                      <a:solidFill>
                        <a:srgbClr val="00B050"/>
                      </a:solidFill>
                      <a:prstDash val="solid"/>
                      <a:round/>
                      <a:headEnd type="none" w="med" len="med"/>
                      <a:tailEnd type="none" w="med" len="med"/>
                    </a:lnT>
                    <a:lnB w="38100" cap="flat" cmpd="sng" algn="ctr">
                      <a:solidFill>
                        <a:srgbClr val="00B050"/>
                      </a:solidFill>
                      <a:prstDash val="solid"/>
                      <a:round/>
                      <a:headEnd type="none" w="med" len="med"/>
                      <a:tailEnd type="none" w="med" len="med"/>
                    </a:lnB>
                  </a:tcPr>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r>
              <a:tr h="151504">
                <a:tc>
                  <a:txBody>
                    <a:bodyPr/>
                    <a:lstStyle/>
                    <a:p>
                      <a:pPr algn="l" fontAlgn="b"/>
                      <a:r>
                        <a:rPr lang="nn-NO" sz="1000" u="none" strike="noStrike" dirty="0">
                          <a:effectLst/>
                        </a:rPr>
                        <a:t>1551 Eide</a:t>
                      </a:r>
                      <a:endParaRPr lang="nn-NO" sz="1000" b="1" i="0" u="none" strike="noStrike" dirty="0">
                        <a:solidFill>
                          <a:srgbClr val="000000"/>
                        </a:solidFill>
                        <a:effectLst/>
                        <a:latin typeface="Calibri"/>
                      </a:endParaRPr>
                    </a:p>
                  </a:txBody>
                  <a:tcPr marL="0" marR="0" marT="0" marB="0" anchor="b">
                    <a:lnT w="38100" cap="flat" cmpd="sng" algn="ctr">
                      <a:solidFill>
                        <a:srgbClr val="00B050"/>
                      </a:solidFill>
                      <a:prstDash val="solid"/>
                      <a:round/>
                      <a:headEnd type="none" w="med" len="med"/>
                      <a:tailEnd type="none" w="med" len="med"/>
                    </a:lnT>
                    <a:lnB w="28575" cap="flat" cmpd="sng" algn="ctr">
                      <a:solidFill>
                        <a:srgbClr val="92D050"/>
                      </a:solidFill>
                      <a:prstDash val="solid"/>
                      <a:round/>
                      <a:headEnd type="none" w="med" len="med"/>
                      <a:tailEnd type="none" w="med" len="med"/>
                    </a:lnB>
                  </a:tcPr>
                </a:tc>
                <a:tc>
                  <a:txBody>
                    <a:bodyPr/>
                    <a:lstStyle/>
                    <a:p>
                      <a:pPr algn="l" fontAlgn="b"/>
                      <a:r>
                        <a:rPr lang="nn-NO" sz="1000" u="none" strike="noStrike" dirty="0">
                          <a:effectLst/>
                        </a:rPr>
                        <a:t>Molde</a:t>
                      </a:r>
                      <a:endParaRPr lang="nn-NO" sz="1000" b="0" i="0" u="none" strike="noStrike" dirty="0">
                        <a:solidFill>
                          <a:srgbClr val="000000"/>
                        </a:solidFill>
                        <a:effectLst/>
                        <a:latin typeface="Calibri"/>
                      </a:endParaRPr>
                    </a:p>
                  </a:txBody>
                  <a:tcPr marL="0" marR="0" marT="0" marB="0" anchor="b">
                    <a:lnT w="38100" cap="flat" cmpd="sng" algn="ctr">
                      <a:solidFill>
                        <a:srgbClr val="00B050"/>
                      </a:solidFill>
                      <a:prstDash val="solid"/>
                      <a:round/>
                      <a:headEnd type="none" w="med" len="med"/>
                      <a:tailEnd type="none" w="med" len="med"/>
                    </a:lnT>
                    <a:lnB w="28575" cap="flat" cmpd="sng" algn="ctr">
                      <a:solidFill>
                        <a:srgbClr val="92D050"/>
                      </a:solidFill>
                      <a:prstDash val="solid"/>
                      <a:round/>
                      <a:headEnd type="none" w="med" len="med"/>
                      <a:tailEnd type="none" w="med" len="med"/>
                    </a:lnB>
                  </a:tcPr>
                </a:tc>
                <a:tc>
                  <a:txBody>
                    <a:bodyPr/>
                    <a:lstStyle/>
                    <a:p>
                      <a:pPr algn="r" fontAlgn="b"/>
                      <a:r>
                        <a:rPr lang="nn-NO" sz="1000" u="none" strike="noStrike" dirty="0">
                          <a:effectLst/>
                        </a:rPr>
                        <a:t>21,0 %</a:t>
                      </a:r>
                      <a:endParaRPr lang="nn-NO" sz="1000" b="0" i="0" u="none" strike="noStrike" dirty="0">
                        <a:solidFill>
                          <a:srgbClr val="000000"/>
                        </a:solidFill>
                        <a:effectLst/>
                        <a:latin typeface="Calibri"/>
                      </a:endParaRPr>
                    </a:p>
                  </a:txBody>
                  <a:tcPr marL="0" marR="0" marT="0" marB="0" anchor="b">
                    <a:lnT w="38100" cap="flat" cmpd="sng" algn="ctr">
                      <a:solidFill>
                        <a:srgbClr val="00B050"/>
                      </a:solidFill>
                      <a:prstDash val="solid"/>
                      <a:round/>
                      <a:headEnd type="none" w="med" len="med"/>
                      <a:tailEnd type="none" w="med" len="med"/>
                    </a:lnT>
                    <a:lnB w="28575" cap="flat" cmpd="sng" algn="ctr">
                      <a:solidFill>
                        <a:srgbClr val="92D050"/>
                      </a:solidFill>
                      <a:prstDash val="solid"/>
                      <a:round/>
                      <a:headEnd type="none" w="med" len="med"/>
                      <a:tailEnd type="none" w="med" len="med"/>
                    </a:lnB>
                  </a:tcPr>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r>
              <a:tr h="151504">
                <a:tc>
                  <a:txBody>
                    <a:bodyPr/>
                    <a:lstStyle/>
                    <a:p>
                      <a:pPr algn="l" fontAlgn="b"/>
                      <a:r>
                        <a:rPr lang="nn-NO" sz="1000" u="none" strike="noStrike">
                          <a:effectLst/>
                        </a:rPr>
                        <a:t>1554 Averøy</a:t>
                      </a:r>
                      <a:endParaRPr lang="nn-NO" sz="1000" b="1" i="0" u="none" strike="noStrike">
                        <a:solidFill>
                          <a:srgbClr val="000000"/>
                        </a:solidFill>
                        <a:effectLst/>
                        <a:latin typeface="Calibri"/>
                      </a:endParaRPr>
                    </a:p>
                  </a:txBody>
                  <a:tcPr marL="0" marR="0" marT="0" marB="0" anchor="b">
                    <a:lnT w="28575" cap="flat" cmpd="sng" algn="ctr">
                      <a:solidFill>
                        <a:srgbClr val="92D050"/>
                      </a:solidFill>
                      <a:prstDash val="solid"/>
                      <a:round/>
                      <a:headEnd type="none" w="med" len="med"/>
                      <a:tailEnd type="none" w="med" len="med"/>
                    </a:lnT>
                  </a:tcPr>
                </a:tc>
                <a:tc>
                  <a:txBody>
                    <a:bodyPr/>
                    <a:lstStyle/>
                    <a:p>
                      <a:pPr algn="l" fontAlgn="b"/>
                      <a:r>
                        <a:rPr lang="nn-NO" sz="1000" u="none" strike="noStrike">
                          <a:effectLst/>
                        </a:rPr>
                        <a:t>Kristiansund</a:t>
                      </a:r>
                      <a:endParaRPr lang="nn-NO" sz="1000" b="0" i="0" u="none" strike="noStrike">
                        <a:solidFill>
                          <a:srgbClr val="000000"/>
                        </a:solidFill>
                        <a:effectLst/>
                        <a:latin typeface="Calibri"/>
                      </a:endParaRPr>
                    </a:p>
                  </a:txBody>
                  <a:tcPr marL="0" marR="0" marT="0" marB="0" anchor="b">
                    <a:lnT w="28575" cap="flat" cmpd="sng" algn="ctr">
                      <a:solidFill>
                        <a:srgbClr val="92D050"/>
                      </a:solidFill>
                      <a:prstDash val="solid"/>
                      <a:round/>
                      <a:headEnd type="none" w="med" len="med"/>
                      <a:tailEnd type="none" w="med" len="med"/>
                    </a:lnT>
                  </a:tcPr>
                </a:tc>
                <a:tc>
                  <a:txBody>
                    <a:bodyPr/>
                    <a:lstStyle/>
                    <a:p>
                      <a:pPr algn="r" fontAlgn="b"/>
                      <a:r>
                        <a:rPr lang="nn-NO" sz="1000" u="none" strike="noStrike" dirty="0">
                          <a:effectLst/>
                        </a:rPr>
                        <a:t>18,5 %</a:t>
                      </a:r>
                      <a:endParaRPr lang="nn-NO" sz="1000" b="0" i="0" u="none" strike="noStrike" dirty="0">
                        <a:solidFill>
                          <a:srgbClr val="000000"/>
                        </a:solidFill>
                        <a:effectLst/>
                        <a:latin typeface="Calibri"/>
                      </a:endParaRPr>
                    </a:p>
                  </a:txBody>
                  <a:tcPr marL="0" marR="0" marT="0" marB="0" anchor="b">
                    <a:lnT w="28575" cap="flat" cmpd="sng" algn="ctr">
                      <a:solidFill>
                        <a:srgbClr val="92D050"/>
                      </a:solidFill>
                      <a:prstDash val="solid"/>
                      <a:round/>
                      <a:headEnd type="none" w="med" len="med"/>
                      <a:tailEnd type="none" w="med" len="med"/>
                    </a:lnT>
                  </a:tcPr>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r>
              <a:tr h="151504">
                <a:tc>
                  <a:txBody>
                    <a:bodyPr/>
                    <a:lstStyle/>
                    <a:p>
                      <a:pPr algn="l" fontAlgn="b"/>
                      <a:r>
                        <a:rPr lang="nn-NO" sz="1000" u="none" strike="noStrike" dirty="0">
                          <a:effectLst/>
                        </a:rPr>
                        <a:t>1557 Gjemnes</a:t>
                      </a:r>
                      <a:endParaRPr lang="nn-NO" sz="1000" b="0" i="0" u="none" strike="noStrike" dirty="0">
                        <a:solidFill>
                          <a:srgbClr val="006100"/>
                        </a:solidFill>
                        <a:effectLst/>
                        <a:latin typeface="Calibri"/>
                      </a:endParaRPr>
                    </a:p>
                  </a:txBody>
                  <a:tcPr marL="0" marR="0" marT="0" marB="0" anchor="b">
                    <a:lnB w="38100" cap="flat" cmpd="sng" algn="ctr">
                      <a:solidFill>
                        <a:srgbClr val="00B050"/>
                      </a:solidFill>
                      <a:prstDash val="solid"/>
                      <a:round/>
                      <a:headEnd type="none" w="med" len="med"/>
                      <a:tailEnd type="none" w="med" len="med"/>
                    </a:lnB>
                  </a:tcPr>
                </a:tc>
                <a:tc>
                  <a:txBody>
                    <a:bodyPr/>
                    <a:lstStyle/>
                    <a:p>
                      <a:pPr algn="l" fontAlgn="b"/>
                      <a:r>
                        <a:rPr lang="nn-NO" sz="1000" u="none" strike="noStrike" dirty="0">
                          <a:effectLst/>
                        </a:rPr>
                        <a:t>Molde</a:t>
                      </a:r>
                      <a:endParaRPr lang="nn-NO" sz="1000" b="0" i="0" u="none" strike="noStrike" dirty="0">
                        <a:solidFill>
                          <a:srgbClr val="006100"/>
                        </a:solidFill>
                        <a:effectLst/>
                        <a:latin typeface="Calibri"/>
                      </a:endParaRPr>
                    </a:p>
                  </a:txBody>
                  <a:tcPr marL="0" marR="0" marT="0" marB="0" anchor="b">
                    <a:lnB w="38100" cap="flat" cmpd="sng" algn="ctr">
                      <a:solidFill>
                        <a:srgbClr val="00B050"/>
                      </a:solidFill>
                      <a:prstDash val="solid"/>
                      <a:round/>
                      <a:headEnd type="none" w="med" len="med"/>
                      <a:tailEnd type="none" w="med" len="med"/>
                    </a:lnB>
                  </a:tcPr>
                </a:tc>
                <a:tc>
                  <a:txBody>
                    <a:bodyPr/>
                    <a:lstStyle/>
                    <a:p>
                      <a:pPr algn="r" fontAlgn="b"/>
                      <a:r>
                        <a:rPr lang="nn-NO" sz="1000" u="none" strike="noStrike" dirty="0">
                          <a:effectLst/>
                        </a:rPr>
                        <a:t>26,3 %</a:t>
                      </a:r>
                      <a:endParaRPr lang="nn-NO" sz="1000" b="0" i="0" u="none" strike="noStrike" dirty="0">
                        <a:solidFill>
                          <a:srgbClr val="006100"/>
                        </a:solidFill>
                        <a:effectLst/>
                        <a:latin typeface="Calibri"/>
                      </a:endParaRPr>
                    </a:p>
                  </a:txBody>
                  <a:tcPr marL="0" marR="0" marT="0" marB="0" anchor="b">
                    <a:lnB w="38100" cap="flat" cmpd="sng" algn="ctr">
                      <a:solidFill>
                        <a:srgbClr val="00B050"/>
                      </a:solidFill>
                      <a:prstDash val="solid"/>
                      <a:round/>
                      <a:headEnd type="none" w="med" len="med"/>
                      <a:tailEnd type="none" w="med" len="med"/>
                    </a:lnB>
                  </a:tcPr>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r>
              <a:tr h="151504">
                <a:tc>
                  <a:txBody>
                    <a:bodyPr/>
                    <a:lstStyle/>
                    <a:p>
                      <a:pPr algn="l" fontAlgn="b"/>
                      <a:r>
                        <a:rPr lang="nn-NO" sz="1000" u="none" strike="noStrike">
                          <a:effectLst/>
                        </a:rPr>
                        <a:t>1560 Tingvoll</a:t>
                      </a:r>
                      <a:endParaRPr lang="nn-NO" sz="1000" b="1" i="0" u="none" strike="noStrike">
                        <a:solidFill>
                          <a:srgbClr val="000000"/>
                        </a:solidFill>
                        <a:effectLst/>
                        <a:latin typeface="Calibri"/>
                      </a:endParaRPr>
                    </a:p>
                  </a:txBody>
                  <a:tcPr marL="0" marR="0" marT="0" marB="0" anchor="b">
                    <a:lnT w="38100" cap="flat" cmpd="sng" algn="ctr">
                      <a:solidFill>
                        <a:srgbClr val="00B050"/>
                      </a:solidFill>
                      <a:prstDash val="solid"/>
                      <a:round/>
                      <a:headEnd type="none" w="med" len="med"/>
                      <a:tailEnd type="none" w="med" len="med"/>
                    </a:lnT>
                  </a:tcPr>
                </a:tc>
                <a:tc>
                  <a:txBody>
                    <a:bodyPr/>
                    <a:lstStyle/>
                    <a:p>
                      <a:pPr algn="l" fontAlgn="b"/>
                      <a:r>
                        <a:rPr lang="nn-NO" sz="1000" u="none" strike="noStrike">
                          <a:effectLst/>
                        </a:rPr>
                        <a:t>Kristiansund</a:t>
                      </a:r>
                      <a:endParaRPr lang="nn-NO" sz="1000" b="0" i="0" u="none" strike="noStrike">
                        <a:solidFill>
                          <a:srgbClr val="000000"/>
                        </a:solidFill>
                        <a:effectLst/>
                        <a:latin typeface="Calibri"/>
                      </a:endParaRPr>
                    </a:p>
                  </a:txBody>
                  <a:tcPr marL="0" marR="0" marT="0" marB="0" anchor="b">
                    <a:lnT w="38100" cap="flat" cmpd="sng" algn="ctr">
                      <a:solidFill>
                        <a:srgbClr val="00B050"/>
                      </a:solidFill>
                      <a:prstDash val="solid"/>
                      <a:round/>
                      <a:headEnd type="none" w="med" len="med"/>
                      <a:tailEnd type="none" w="med" len="med"/>
                    </a:lnT>
                  </a:tcPr>
                </a:tc>
                <a:tc>
                  <a:txBody>
                    <a:bodyPr/>
                    <a:lstStyle/>
                    <a:p>
                      <a:pPr algn="r" fontAlgn="b"/>
                      <a:r>
                        <a:rPr lang="nn-NO" sz="1000" u="none" strike="noStrike" dirty="0">
                          <a:effectLst/>
                        </a:rPr>
                        <a:t>13,8 %</a:t>
                      </a:r>
                      <a:endParaRPr lang="nn-NO" sz="1000" b="0" i="0" u="none" strike="noStrike" dirty="0">
                        <a:solidFill>
                          <a:srgbClr val="000000"/>
                        </a:solidFill>
                        <a:effectLst/>
                        <a:latin typeface="Calibri"/>
                      </a:endParaRPr>
                    </a:p>
                  </a:txBody>
                  <a:tcPr marL="0" marR="0" marT="0" marB="0" anchor="b">
                    <a:lnT w="38100" cap="flat" cmpd="sng" algn="ctr">
                      <a:solidFill>
                        <a:srgbClr val="00B050"/>
                      </a:solidFill>
                      <a:prstDash val="solid"/>
                      <a:round/>
                      <a:headEnd type="none" w="med" len="med"/>
                      <a:tailEnd type="none" w="med" len="med"/>
                    </a:lnT>
                  </a:tcPr>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r>
              <a:tr h="151504">
                <a:tc>
                  <a:txBody>
                    <a:bodyPr/>
                    <a:lstStyle/>
                    <a:p>
                      <a:pPr algn="l" fontAlgn="b"/>
                      <a:r>
                        <a:rPr lang="nn-NO" sz="1000" u="none" strike="noStrike">
                          <a:effectLst/>
                        </a:rPr>
                        <a:t>1563 Sunndal</a:t>
                      </a:r>
                      <a:endParaRPr lang="nn-NO" sz="1000" b="1" i="0" u="none" strike="noStrike">
                        <a:solidFill>
                          <a:srgbClr val="000000"/>
                        </a:solidFill>
                        <a:effectLst/>
                        <a:latin typeface="Calibri"/>
                      </a:endParaRPr>
                    </a:p>
                  </a:txBody>
                  <a:tcPr marL="0" marR="0" marT="0" marB="0" anchor="b"/>
                </a:tc>
                <a:tc>
                  <a:txBody>
                    <a:bodyPr/>
                    <a:lstStyle/>
                    <a:p>
                      <a:pPr algn="l" fontAlgn="b"/>
                      <a:r>
                        <a:rPr lang="nn-NO" sz="1000" u="none" strike="noStrike">
                          <a:effectLst/>
                        </a:rPr>
                        <a:t>Molde</a:t>
                      </a:r>
                      <a:endParaRPr lang="nn-NO" sz="1000" b="0" i="0" u="none" strike="noStrike">
                        <a:solidFill>
                          <a:srgbClr val="000000"/>
                        </a:solidFill>
                        <a:effectLst/>
                        <a:latin typeface="Calibri"/>
                      </a:endParaRPr>
                    </a:p>
                  </a:txBody>
                  <a:tcPr marL="0" marR="0" marT="0" marB="0" anchor="b"/>
                </a:tc>
                <a:tc>
                  <a:txBody>
                    <a:bodyPr/>
                    <a:lstStyle/>
                    <a:p>
                      <a:pPr algn="r" fontAlgn="b"/>
                      <a:r>
                        <a:rPr lang="nn-NO" sz="1000" u="none" strike="noStrike">
                          <a:effectLst/>
                        </a:rPr>
                        <a:t>2,1 %</a:t>
                      </a:r>
                      <a:endParaRPr lang="nn-NO" sz="1000" b="0" i="0" u="none" strike="noStrike">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r>
              <a:tr h="151504">
                <a:tc>
                  <a:txBody>
                    <a:bodyPr/>
                    <a:lstStyle/>
                    <a:p>
                      <a:pPr algn="l" fontAlgn="b"/>
                      <a:r>
                        <a:rPr lang="nn-NO" sz="1000" u="none" strike="noStrike">
                          <a:effectLst/>
                        </a:rPr>
                        <a:t>1566 Surnadal</a:t>
                      </a:r>
                      <a:endParaRPr lang="nn-NO" sz="1000" b="1" i="0" u="none" strike="noStrike">
                        <a:solidFill>
                          <a:srgbClr val="000000"/>
                        </a:solidFill>
                        <a:effectLst/>
                        <a:latin typeface="Calibri"/>
                      </a:endParaRPr>
                    </a:p>
                  </a:txBody>
                  <a:tcPr marL="0" marR="0" marT="0" marB="0" anchor="b"/>
                </a:tc>
                <a:tc>
                  <a:txBody>
                    <a:bodyPr/>
                    <a:lstStyle/>
                    <a:p>
                      <a:pPr algn="l" fontAlgn="b"/>
                      <a:r>
                        <a:rPr lang="nn-NO" sz="1000" u="none" strike="noStrike">
                          <a:effectLst/>
                        </a:rPr>
                        <a:t>Sunndal</a:t>
                      </a:r>
                      <a:endParaRPr lang="nn-NO" sz="1000" b="0" i="0" u="none" strike="noStrike">
                        <a:solidFill>
                          <a:srgbClr val="000000"/>
                        </a:solidFill>
                        <a:effectLst/>
                        <a:latin typeface="Calibri"/>
                      </a:endParaRPr>
                    </a:p>
                  </a:txBody>
                  <a:tcPr marL="0" marR="0" marT="0" marB="0" anchor="b"/>
                </a:tc>
                <a:tc>
                  <a:txBody>
                    <a:bodyPr/>
                    <a:lstStyle/>
                    <a:p>
                      <a:pPr algn="r" fontAlgn="b"/>
                      <a:r>
                        <a:rPr lang="nn-NO" sz="1000" u="none" strike="noStrike" dirty="0">
                          <a:effectLst/>
                        </a:rPr>
                        <a:t>3,7 %</a:t>
                      </a:r>
                      <a:endParaRPr lang="nn-NO" sz="10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r>
              <a:tr h="151504">
                <a:tc>
                  <a:txBody>
                    <a:bodyPr/>
                    <a:lstStyle/>
                    <a:p>
                      <a:pPr algn="l" fontAlgn="b"/>
                      <a:r>
                        <a:rPr lang="nn-NO" sz="1000" u="none" strike="noStrike">
                          <a:effectLst/>
                        </a:rPr>
                        <a:t>1567 Rindal</a:t>
                      </a:r>
                      <a:endParaRPr lang="nn-NO" sz="1000" b="1" i="0" u="none" strike="noStrike">
                        <a:solidFill>
                          <a:srgbClr val="000000"/>
                        </a:solidFill>
                        <a:effectLst/>
                        <a:latin typeface="Calibri"/>
                      </a:endParaRPr>
                    </a:p>
                  </a:txBody>
                  <a:tcPr marL="0" marR="0" marT="0" marB="0" anchor="b"/>
                </a:tc>
                <a:tc>
                  <a:txBody>
                    <a:bodyPr/>
                    <a:lstStyle/>
                    <a:p>
                      <a:pPr algn="l" fontAlgn="b"/>
                      <a:r>
                        <a:rPr lang="nn-NO" sz="1000" u="none" strike="noStrike">
                          <a:effectLst/>
                        </a:rPr>
                        <a:t>Surnadal</a:t>
                      </a:r>
                      <a:endParaRPr lang="nn-NO" sz="1000" b="0" i="0" u="none" strike="noStrike">
                        <a:solidFill>
                          <a:srgbClr val="000000"/>
                        </a:solidFill>
                        <a:effectLst/>
                        <a:latin typeface="Calibri"/>
                      </a:endParaRPr>
                    </a:p>
                  </a:txBody>
                  <a:tcPr marL="0" marR="0" marT="0" marB="0" anchor="b"/>
                </a:tc>
                <a:tc>
                  <a:txBody>
                    <a:bodyPr/>
                    <a:lstStyle/>
                    <a:p>
                      <a:pPr algn="r" fontAlgn="b"/>
                      <a:r>
                        <a:rPr lang="nn-NO" sz="1000" u="none" strike="noStrike">
                          <a:effectLst/>
                        </a:rPr>
                        <a:t>16,2 %</a:t>
                      </a:r>
                      <a:endParaRPr lang="nn-NO" sz="1000" b="0" i="0" u="none" strike="noStrike">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r>
              <a:tr h="151504">
                <a:tc>
                  <a:txBody>
                    <a:bodyPr/>
                    <a:lstStyle/>
                    <a:p>
                      <a:pPr algn="l" fontAlgn="b"/>
                      <a:r>
                        <a:rPr lang="nn-NO" sz="1000" u="none" strike="noStrike">
                          <a:effectLst/>
                        </a:rPr>
                        <a:t>1571 Halsa</a:t>
                      </a:r>
                      <a:endParaRPr lang="nn-NO" sz="1000" b="1" i="0" u="none" strike="noStrike">
                        <a:solidFill>
                          <a:srgbClr val="000000"/>
                        </a:solidFill>
                        <a:effectLst/>
                        <a:latin typeface="Calibri"/>
                      </a:endParaRPr>
                    </a:p>
                  </a:txBody>
                  <a:tcPr marL="0" marR="0" marT="0" marB="0" anchor="b"/>
                </a:tc>
                <a:tc>
                  <a:txBody>
                    <a:bodyPr/>
                    <a:lstStyle/>
                    <a:p>
                      <a:pPr algn="l" fontAlgn="b"/>
                      <a:r>
                        <a:rPr lang="nn-NO" sz="1000" u="none" strike="noStrike">
                          <a:effectLst/>
                        </a:rPr>
                        <a:t>Surnadal</a:t>
                      </a:r>
                      <a:endParaRPr lang="nn-NO" sz="1000" b="0" i="0" u="none" strike="noStrike">
                        <a:solidFill>
                          <a:srgbClr val="000000"/>
                        </a:solidFill>
                        <a:effectLst/>
                        <a:latin typeface="Calibri"/>
                      </a:endParaRPr>
                    </a:p>
                  </a:txBody>
                  <a:tcPr marL="0" marR="0" marT="0" marB="0" anchor="b"/>
                </a:tc>
                <a:tc>
                  <a:txBody>
                    <a:bodyPr/>
                    <a:lstStyle/>
                    <a:p>
                      <a:pPr algn="r" fontAlgn="b"/>
                      <a:r>
                        <a:rPr lang="nn-NO" sz="1000" u="none" strike="noStrike">
                          <a:effectLst/>
                        </a:rPr>
                        <a:t>11,3 %</a:t>
                      </a:r>
                      <a:endParaRPr lang="nn-NO" sz="1000" b="0" i="0" u="none" strike="noStrike">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r>
              <a:tr h="151504">
                <a:tc>
                  <a:txBody>
                    <a:bodyPr/>
                    <a:lstStyle/>
                    <a:p>
                      <a:pPr algn="l" fontAlgn="b"/>
                      <a:r>
                        <a:rPr lang="nn-NO" sz="1000" u="none" strike="noStrike">
                          <a:effectLst/>
                        </a:rPr>
                        <a:t>1573 Smøla</a:t>
                      </a:r>
                      <a:endParaRPr lang="nn-NO" sz="1000" b="1" i="0" u="none" strike="noStrike">
                        <a:solidFill>
                          <a:srgbClr val="000000"/>
                        </a:solidFill>
                        <a:effectLst/>
                        <a:latin typeface="Calibri"/>
                      </a:endParaRPr>
                    </a:p>
                  </a:txBody>
                  <a:tcPr marL="0" marR="0" marT="0" marB="0" anchor="b"/>
                </a:tc>
                <a:tc>
                  <a:txBody>
                    <a:bodyPr/>
                    <a:lstStyle/>
                    <a:p>
                      <a:pPr algn="l" fontAlgn="b"/>
                      <a:r>
                        <a:rPr lang="nn-NO" sz="1000" u="none" strike="noStrike">
                          <a:effectLst/>
                        </a:rPr>
                        <a:t>Kristiansund</a:t>
                      </a:r>
                      <a:endParaRPr lang="nn-NO" sz="1000" b="0" i="0" u="none" strike="noStrike">
                        <a:solidFill>
                          <a:srgbClr val="000000"/>
                        </a:solidFill>
                        <a:effectLst/>
                        <a:latin typeface="Calibri"/>
                      </a:endParaRPr>
                    </a:p>
                  </a:txBody>
                  <a:tcPr marL="0" marR="0" marT="0" marB="0" anchor="b"/>
                </a:tc>
                <a:tc>
                  <a:txBody>
                    <a:bodyPr/>
                    <a:lstStyle/>
                    <a:p>
                      <a:pPr algn="r" fontAlgn="b"/>
                      <a:r>
                        <a:rPr lang="nn-NO" sz="1000" u="none" strike="noStrike">
                          <a:effectLst/>
                        </a:rPr>
                        <a:t>5,3 %</a:t>
                      </a:r>
                      <a:endParaRPr lang="nn-NO" sz="1000" b="0" i="0" u="none" strike="noStrike">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r>
              <a:tr h="151504">
                <a:tc>
                  <a:txBody>
                    <a:bodyPr/>
                    <a:lstStyle/>
                    <a:p>
                      <a:pPr algn="l" fontAlgn="b"/>
                      <a:r>
                        <a:rPr lang="nn-NO" sz="1000" u="none" strike="noStrike">
                          <a:effectLst/>
                        </a:rPr>
                        <a:t>1576 Aure</a:t>
                      </a:r>
                      <a:endParaRPr lang="nn-NO" sz="1000" b="1" i="0" u="none" strike="noStrike">
                        <a:solidFill>
                          <a:srgbClr val="000000"/>
                        </a:solidFill>
                        <a:effectLst/>
                        <a:latin typeface="Calibri"/>
                      </a:endParaRPr>
                    </a:p>
                  </a:txBody>
                  <a:tcPr marL="0" marR="0" marT="0" marB="0" anchor="b"/>
                </a:tc>
                <a:tc>
                  <a:txBody>
                    <a:bodyPr/>
                    <a:lstStyle/>
                    <a:p>
                      <a:pPr algn="l" fontAlgn="b"/>
                      <a:r>
                        <a:rPr lang="nn-NO" sz="1000" u="none" strike="noStrike">
                          <a:effectLst/>
                        </a:rPr>
                        <a:t>Kristiansund</a:t>
                      </a:r>
                      <a:endParaRPr lang="nn-NO" sz="1000" b="0" i="0" u="none" strike="noStrike">
                        <a:solidFill>
                          <a:srgbClr val="000000"/>
                        </a:solidFill>
                        <a:effectLst/>
                        <a:latin typeface="Calibri"/>
                      </a:endParaRPr>
                    </a:p>
                  </a:txBody>
                  <a:tcPr marL="0" marR="0" marT="0" marB="0" anchor="b"/>
                </a:tc>
                <a:tc>
                  <a:txBody>
                    <a:bodyPr/>
                    <a:lstStyle/>
                    <a:p>
                      <a:pPr algn="r" fontAlgn="b"/>
                      <a:r>
                        <a:rPr lang="nn-NO" sz="1000" u="none" strike="noStrike" dirty="0">
                          <a:effectLst/>
                        </a:rPr>
                        <a:t>7,1 %</a:t>
                      </a:r>
                      <a:endParaRPr lang="nn-NO" sz="10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c>
                  <a:txBody>
                    <a:bodyPr/>
                    <a:lstStyle/>
                    <a:p>
                      <a:pPr algn="l" fontAlgn="b"/>
                      <a:endParaRPr lang="nn-NO" sz="700" b="0" i="0" u="none" strike="noStrike">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c>
                  <a:txBody>
                    <a:bodyPr/>
                    <a:lstStyle/>
                    <a:p>
                      <a:pPr algn="l" fontAlgn="b"/>
                      <a:endParaRPr lang="nn-NO" sz="700" b="0" i="0" u="none" strike="noStrike" dirty="0">
                        <a:solidFill>
                          <a:srgbClr val="000000"/>
                        </a:solidFill>
                        <a:effectLst/>
                        <a:latin typeface="Calibri"/>
                      </a:endParaRPr>
                    </a:p>
                  </a:txBody>
                  <a:tcPr marL="0" marR="0" marT="0" marB="0" anchor="b"/>
                </a:tc>
              </a:tr>
            </a:tbl>
          </a:graphicData>
        </a:graphic>
      </p:graphicFrame>
    </p:spTree>
    <p:extLst>
      <p:ext uri="{BB962C8B-B14F-4D97-AF65-F5344CB8AC3E}">
        <p14:creationId xmlns:p14="http://schemas.microsoft.com/office/powerpoint/2010/main" val="289644636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e 1"/>
          <p:cNvGrpSpPr/>
          <p:nvPr/>
        </p:nvGrpSpPr>
        <p:grpSpPr>
          <a:xfrm>
            <a:off x="467544" y="548680"/>
            <a:ext cx="8503928" cy="5990143"/>
            <a:chOff x="467544" y="548680"/>
            <a:chExt cx="8280919" cy="5544615"/>
          </a:xfrm>
        </p:grpSpPr>
        <p:graphicFrame>
          <p:nvGraphicFramePr>
            <p:cNvPr id="4" name="Diagram 3"/>
            <p:cNvGraphicFramePr>
              <a:graphicFrameLocks/>
            </p:cNvGraphicFramePr>
            <p:nvPr>
              <p:extLst>
                <p:ext uri="{D42A27DB-BD31-4B8C-83A1-F6EECF244321}">
                  <p14:modId xmlns:p14="http://schemas.microsoft.com/office/powerpoint/2010/main" val="1980570249"/>
                </p:ext>
              </p:extLst>
            </p:nvPr>
          </p:nvGraphicFramePr>
          <p:xfrm>
            <a:off x="467544" y="548680"/>
            <a:ext cx="8280919" cy="5544615"/>
          </p:xfrm>
          <a:graphic>
            <a:graphicData uri="http://schemas.openxmlformats.org/drawingml/2006/chart">
              <c:chart xmlns:c="http://schemas.openxmlformats.org/drawingml/2006/chart" xmlns:r="http://schemas.openxmlformats.org/officeDocument/2006/relationships" r:id="rId2"/>
            </a:graphicData>
          </a:graphic>
        </p:graphicFrame>
        <p:sp>
          <p:nvSpPr>
            <p:cNvPr id="5" name="TekstSylinder 4"/>
            <p:cNvSpPr txBox="1"/>
            <p:nvPr/>
          </p:nvSpPr>
          <p:spPr>
            <a:xfrm>
              <a:off x="1763688" y="1628800"/>
              <a:ext cx="1008112" cy="307777"/>
            </a:xfrm>
            <a:prstGeom prst="rect">
              <a:avLst/>
            </a:prstGeom>
            <a:noFill/>
          </p:spPr>
          <p:txBody>
            <a:bodyPr wrap="square" rtlCol="0">
              <a:spAutoFit/>
            </a:bodyPr>
            <a:lstStyle/>
            <a:p>
              <a:r>
                <a:rPr lang="nb-NO" sz="1400" dirty="0" smtClean="0"/>
                <a:t>Utpendling</a:t>
              </a:r>
              <a:endParaRPr lang="nn-NO" sz="1400" dirty="0"/>
            </a:p>
          </p:txBody>
        </p:sp>
      </p:grpSp>
      <p:sp>
        <p:nvSpPr>
          <p:cNvPr id="3" name="Plassholder for lysbildenummer 2"/>
          <p:cNvSpPr>
            <a:spLocks noGrp="1"/>
          </p:cNvSpPr>
          <p:nvPr>
            <p:ph type="sldNum" sz="quarter" idx="12"/>
          </p:nvPr>
        </p:nvSpPr>
        <p:spPr/>
        <p:txBody>
          <a:bodyPr/>
          <a:lstStyle/>
          <a:p>
            <a:fld id="{67B7EEB4-15D3-E947-868C-4BE074D4A386}" type="slidenum">
              <a:rPr lang="nb-NO" smtClean="0"/>
              <a:t>30</a:t>
            </a:fld>
            <a:endParaRPr lang="nb-NO"/>
          </a:p>
        </p:txBody>
      </p:sp>
    </p:spTree>
    <p:extLst>
      <p:ext uri="{BB962C8B-B14F-4D97-AF65-F5344CB8AC3E}">
        <p14:creationId xmlns:p14="http://schemas.microsoft.com/office/powerpoint/2010/main" val="42813351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endParaRPr lang="nn-NO" dirty="0"/>
          </a:p>
        </p:txBody>
      </p:sp>
      <p:sp>
        <p:nvSpPr>
          <p:cNvPr id="3" name="Plassholder for innhold 2"/>
          <p:cNvSpPr>
            <a:spLocks noGrp="1"/>
          </p:cNvSpPr>
          <p:nvPr>
            <p:ph idx="1"/>
          </p:nvPr>
        </p:nvSpPr>
        <p:spPr>
          <a:xfrm>
            <a:off x="467544" y="1585975"/>
            <a:ext cx="8229600" cy="4525963"/>
          </a:xfrm>
        </p:spPr>
        <p:txBody>
          <a:bodyPr/>
          <a:lstStyle/>
          <a:p>
            <a:endParaRPr lang="nn-NO" dirty="0"/>
          </a:p>
        </p:txBody>
      </p:sp>
      <p:sp>
        <p:nvSpPr>
          <p:cNvPr id="4" name="Plassholder for bunntekst 3"/>
          <p:cNvSpPr>
            <a:spLocks noGrp="1"/>
          </p:cNvSpPr>
          <p:nvPr>
            <p:ph type="ftr" sz="quarter" idx="11"/>
          </p:nvPr>
        </p:nvSpPr>
        <p:spPr/>
        <p:txBody>
          <a:bodyPr/>
          <a:lstStyle/>
          <a:p>
            <a:r>
              <a:rPr lang="nb-NO" smtClean="0"/>
              <a:t>Ole Helge Haugen - Fylkesplansjef  -  Møre og Romsdal Fylkeskommune</a:t>
            </a:r>
            <a:endParaRPr lang="nb-NO"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2810" y="827763"/>
            <a:ext cx="6821359" cy="53084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kstSylinder 6"/>
          <p:cNvSpPr txBox="1"/>
          <p:nvPr/>
        </p:nvSpPr>
        <p:spPr>
          <a:xfrm>
            <a:off x="118650" y="552646"/>
            <a:ext cx="3692530" cy="507831"/>
          </a:xfrm>
          <a:prstGeom prst="rect">
            <a:avLst/>
          </a:prstGeom>
          <a:noFill/>
        </p:spPr>
        <p:txBody>
          <a:bodyPr wrap="square" rtlCol="0">
            <a:spAutoFit/>
          </a:bodyPr>
          <a:lstStyle/>
          <a:p>
            <a:r>
              <a:rPr lang="nb-NO" dirty="0" smtClean="0"/>
              <a:t>Eiksund kommune         :       47 078 </a:t>
            </a:r>
          </a:p>
          <a:p>
            <a:r>
              <a:rPr lang="nb-NO" sz="800" dirty="0" smtClean="0"/>
              <a:t>Vanylven, Volda, Ørsta, Hareid, Ulstein, Herøy, Sande        </a:t>
            </a:r>
            <a:endParaRPr lang="nn-NO" sz="800" dirty="0"/>
          </a:p>
        </p:txBody>
      </p:sp>
      <p:sp>
        <p:nvSpPr>
          <p:cNvPr id="8" name="TekstSylinder 7"/>
          <p:cNvSpPr txBox="1"/>
          <p:nvPr/>
        </p:nvSpPr>
        <p:spPr>
          <a:xfrm>
            <a:off x="118649" y="1092646"/>
            <a:ext cx="3935776" cy="492443"/>
          </a:xfrm>
          <a:prstGeom prst="rect">
            <a:avLst/>
          </a:prstGeom>
          <a:noFill/>
        </p:spPr>
        <p:txBody>
          <a:bodyPr wrap="square" rtlCol="0">
            <a:spAutoFit/>
          </a:bodyPr>
          <a:lstStyle/>
          <a:p>
            <a:r>
              <a:rPr lang="nb-NO" dirty="0" smtClean="0"/>
              <a:t>Ålesund kommune        :        91 614</a:t>
            </a:r>
          </a:p>
          <a:p>
            <a:r>
              <a:rPr lang="nb-NO" sz="800" dirty="0" smtClean="0"/>
              <a:t>Stranda, Norddal. Stordal, Ørskog, Sykkylven, Sula, Skodje, Ålesund, Haram, Giske; Sandøy     </a:t>
            </a:r>
            <a:endParaRPr lang="nn-NO" sz="800" dirty="0"/>
          </a:p>
        </p:txBody>
      </p:sp>
      <p:sp>
        <p:nvSpPr>
          <p:cNvPr id="9" name="TekstSylinder 8"/>
          <p:cNvSpPr txBox="1"/>
          <p:nvPr/>
        </p:nvSpPr>
        <p:spPr>
          <a:xfrm>
            <a:off x="118650" y="1632646"/>
            <a:ext cx="3692530" cy="507831"/>
          </a:xfrm>
          <a:prstGeom prst="rect">
            <a:avLst/>
          </a:prstGeom>
          <a:noFill/>
        </p:spPr>
        <p:txBody>
          <a:bodyPr wrap="square" rtlCol="0">
            <a:spAutoFit/>
          </a:bodyPr>
          <a:lstStyle/>
          <a:p>
            <a:r>
              <a:rPr lang="nb-NO" dirty="0" smtClean="0"/>
              <a:t>Molde kommune           :        62 708 </a:t>
            </a:r>
          </a:p>
          <a:p>
            <a:r>
              <a:rPr lang="nb-NO" sz="800" dirty="0" smtClean="0"/>
              <a:t>Vestnes, Rauma, Nesset, Molde, Midsund, Aukra, Fræna, Eide       </a:t>
            </a:r>
            <a:endParaRPr lang="nn-NO" sz="800" dirty="0"/>
          </a:p>
        </p:txBody>
      </p:sp>
      <p:sp>
        <p:nvSpPr>
          <p:cNvPr id="10" name="TekstSylinder 9"/>
          <p:cNvSpPr txBox="1"/>
          <p:nvPr/>
        </p:nvSpPr>
        <p:spPr>
          <a:xfrm>
            <a:off x="118649" y="2136646"/>
            <a:ext cx="3929425" cy="492443"/>
          </a:xfrm>
          <a:prstGeom prst="rect">
            <a:avLst/>
          </a:prstGeom>
          <a:noFill/>
        </p:spPr>
        <p:txBody>
          <a:bodyPr wrap="square" rtlCol="0">
            <a:spAutoFit/>
          </a:bodyPr>
          <a:lstStyle/>
          <a:p>
            <a:r>
              <a:rPr lang="nb-NO" dirty="0" smtClean="0"/>
              <a:t>Kristiansund kommune :       58 004</a:t>
            </a:r>
          </a:p>
          <a:p>
            <a:r>
              <a:rPr lang="nb-NO" sz="800" dirty="0" smtClean="0"/>
              <a:t>Sunndal, Gjemnes, Surnadal. Rindal. Halsa, Tingvoll. Kristiansund,  Averøy, Aure, Smøla      </a:t>
            </a:r>
            <a:endParaRPr lang="nn-NO" sz="800" dirty="0"/>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82372" y="4124388"/>
            <a:ext cx="3847801" cy="273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072481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675559"/>
            <a:ext cx="8604447" cy="61865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3" name="Plassholder for innhold 5"/>
          <p:cNvGraphicFramePr>
            <a:graphicFrameLocks noGrp="1"/>
          </p:cNvGraphicFramePr>
          <p:nvPr>
            <p:ph idx="1"/>
            <p:extLst>
              <p:ext uri="{D42A27DB-BD31-4B8C-83A1-F6EECF244321}">
                <p14:modId xmlns:p14="http://schemas.microsoft.com/office/powerpoint/2010/main" val="3591283449"/>
              </p:ext>
            </p:extLst>
          </p:nvPr>
        </p:nvGraphicFramePr>
        <p:xfrm>
          <a:off x="107504" y="1628800"/>
          <a:ext cx="1800200" cy="3543801"/>
        </p:xfrm>
        <a:graphic>
          <a:graphicData uri="http://schemas.openxmlformats.org/drawingml/2006/table">
            <a:tbl>
              <a:tblPr>
                <a:tableStyleId>{5C22544A-7EE6-4342-B048-85BDC9FD1C3A}</a:tableStyleId>
              </a:tblPr>
              <a:tblGrid>
                <a:gridCol w="720080"/>
                <a:gridCol w="1080120"/>
              </a:tblGrid>
              <a:tr h="245134">
                <a:tc>
                  <a:txBody>
                    <a:bodyPr/>
                    <a:lstStyle/>
                    <a:p>
                      <a:pPr algn="l" fontAlgn="b"/>
                      <a:r>
                        <a:rPr lang="nn-NO" sz="1100" u="none" strike="noStrike" dirty="0">
                          <a:effectLst/>
                        </a:rPr>
                        <a:t>Ålesund</a:t>
                      </a:r>
                      <a:endParaRPr lang="nn-NO" sz="1100" b="0" i="0" u="none" strike="noStrike" dirty="0">
                        <a:solidFill>
                          <a:srgbClr val="000000"/>
                        </a:solidFill>
                        <a:effectLst/>
                        <a:latin typeface="Calibri"/>
                      </a:endParaRPr>
                    </a:p>
                  </a:txBody>
                  <a:tcPr marL="9525" marR="9525" marT="9525" marB="0" anchor="b"/>
                </a:tc>
                <a:tc>
                  <a:txBody>
                    <a:bodyPr/>
                    <a:lstStyle/>
                    <a:p>
                      <a:pPr algn="r" fontAlgn="b"/>
                      <a:r>
                        <a:rPr lang="nn-NO" sz="1100" u="none" strike="noStrike" dirty="0">
                          <a:effectLst/>
                        </a:rPr>
                        <a:t>85 265</a:t>
                      </a:r>
                      <a:endParaRPr lang="nn-NO" sz="1100" b="0" i="0" u="none" strike="noStrike" dirty="0">
                        <a:solidFill>
                          <a:srgbClr val="000000"/>
                        </a:solidFill>
                        <a:effectLst/>
                        <a:latin typeface="Calibri"/>
                      </a:endParaRPr>
                    </a:p>
                  </a:txBody>
                  <a:tcPr marL="9525" marR="9525" marT="9525" marB="0" anchor="b"/>
                </a:tc>
              </a:tr>
              <a:tr h="245134">
                <a:tc>
                  <a:txBody>
                    <a:bodyPr/>
                    <a:lstStyle/>
                    <a:p>
                      <a:pPr algn="l" fontAlgn="b"/>
                      <a:r>
                        <a:rPr lang="nn-NO" sz="1100" u="none" strike="noStrike" dirty="0">
                          <a:effectLst/>
                        </a:rPr>
                        <a:t>Molde</a:t>
                      </a:r>
                      <a:endParaRPr lang="nn-NO" sz="1100" b="0" i="0" u="none" strike="noStrike" dirty="0">
                        <a:solidFill>
                          <a:srgbClr val="000000"/>
                        </a:solidFill>
                        <a:effectLst/>
                        <a:latin typeface="Calibri"/>
                      </a:endParaRPr>
                    </a:p>
                  </a:txBody>
                  <a:tcPr marL="9525" marR="9525" marT="9525" marB="0" anchor="b"/>
                </a:tc>
                <a:tc>
                  <a:txBody>
                    <a:bodyPr/>
                    <a:lstStyle/>
                    <a:p>
                      <a:pPr algn="r" fontAlgn="b"/>
                      <a:r>
                        <a:rPr lang="nn-NO" sz="1100" u="none" strike="noStrike" dirty="0">
                          <a:effectLst/>
                        </a:rPr>
                        <a:t>56 553</a:t>
                      </a:r>
                      <a:endParaRPr lang="nn-NO" sz="1100" b="0" i="0" u="none" strike="noStrike" dirty="0">
                        <a:solidFill>
                          <a:srgbClr val="000000"/>
                        </a:solidFill>
                        <a:effectLst/>
                        <a:latin typeface="Calibri"/>
                      </a:endParaRPr>
                    </a:p>
                  </a:txBody>
                  <a:tcPr marL="9525" marR="9525" marT="9525" marB="0" anchor="b"/>
                </a:tc>
              </a:tr>
              <a:tr h="245134">
                <a:tc>
                  <a:txBody>
                    <a:bodyPr/>
                    <a:lstStyle/>
                    <a:p>
                      <a:pPr algn="l" fontAlgn="b"/>
                      <a:r>
                        <a:rPr lang="nn-NO" sz="1100" u="none" strike="noStrike">
                          <a:effectLst/>
                        </a:rPr>
                        <a:t>Kristiansund</a:t>
                      </a:r>
                      <a:endParaRPr lang="nn-NO" sz="1100" b="0" i="0" u="none" strike="noStrike">
                        <a:solidFill>
                          <a:srgbClr val="000000"/>
                        </a:solidFill>
                        <a:effectLst/>
                        <a:latin typeface="Calibri"/>
                      </a:endParaRPr>
                    </a:p>
                  </a:txBody>
                  <a:tcPr marL="9525" marR="9525" marT="9525" marB="0" anchor="b"/>
                </a:tc>
                <a:tc>
                  <a:txBody>
                    <a:bodyPr/>
                    <a:lstStyle/>
                    <a:p>
                      <a:pPr algn="r" fontAlgn="b"/>
                      <a:r>
                        <a:rPr lang="nn-NO" sz="1100" u="none" strike="noStrike" dirty="0">
                          <a:effectLst/>
                        </a:rPr>
                        <a:t>32 898</a:t>
                      </a:r>
                      <a:endParaRPr lang="nn-NO" sz="1100" b="0" i="0" u="none" strike="noStrike" dirty="0">
                        <a:solidFill>
                          <a:srgbClr val="000000"/>
                        </a:solidFill>
                        <a:effectLst/>
                        <a:latin typeface="Calibri"/>
                      </a:endParaRPr>
                    </a:p>
                  </a:txBody>
                  <a:tcPr marL="9525" marR="9525" marT="9525" marB="0" anchor="b"/>
                </a:tc>
              </a:tr>
              <a:tr h="245134">
                <a:tc>
                  <a:txBody>
                    <a:bodyPr/>
                    <a:lstStyle/>
                    <a:p>
                      <a:pPr algn="l" fontAlgn="b"/>
                      <a:r>
                        <a:rPr lang="nn-NO" sz="1100" u="none" strike="noStrike">
                          <a:effectLst/>
                        </a:rPr>
                        <a:t>Ulstein</a:t>
                      </a:r>
                      <a:endParaRPr lang="nn-NO" sz="1100" b="0" i="0" u="none" strike="noStrike">
                        <a:solidFill>
                          <a:srgbClr val="000000"/>
                        </a:solidFill>
                        <a:effectLst/>
                        <a:latin typeface="Calibri"/>
                      </a:endParaRPr>
                    </a:p>
                  </a:txBody>
                  <a:tcPr marL="9525" marR="9525" marT="9525" marB="0" anchor="b"/>
                </a:tc>
                <a:tc>
                  <a:txBody>
                    <a:bodyPr/>
                    <a:lstStyle/>
                    <a:p>
                      <a:pPr algn="r" fontAlgn="b"/>
                      <a:r>
                        <a:rPr lang="nn-NO" sz="1100" u="none" strike="noStrike" dirty="0">
                          <a:effectLst/>
                        </a:rPr>
                        <a:t>24 459</a:t>
                      </a:r>
                      <a:endParaRPr lang="nn-NO" sz="1100" b="0" i="0" u="none" strike="noStrike" dirty="0">
                        <a:solidFill>
                          <a:srgbClr val="000000"/>
                        </a:solidFill>
                        <a:effectLst/>
                        <a:latin typeface="Calibri"/>
                      </a:endParaRPr>
                    </a:p>
                  </a:txBody>
                  <a:tcPr marL="9525" marR="9525" marT="9525" marB="0" anchor="b"/>
                </a:tc>
              </a:tr>
              <a:tr h="245134">
                <a:tc>
                  <a:txBody>
                    <a:bodyPr/>
                    <a:lstStyle/>
                    <a:p>
                      <a:pPr algn="l" fontAlgn="b"/>
                      <a:r>
                        <a:rPr lang="nn-NO" sz="1100" u="none" strike="noStrike">
                          <a:effectLst/>
                        </a:rPr>
                        <a:t>Ørsta/Volda</a:t>
                      </a:r>
                      <a:endParaRPr lang="nn-NO" sz="1100" b="0" i="0" u="none" strike="noStrike">
                        <a:solidFill>
                          <a:srgbClr val="000000"/>
                        </a:solidFill>
                        <a:effectLst/>
                        <a:latin typeface="Calibri"/>
                      </a:endParaRPr>
                    </a:p>
                  </a:txBody>
                  <a:tcPr marL="9525" marR="9525" marT="9525" marB="0" anchor="b"/>
                </a:tc>
                <a:tc>
                  <a:txBody>
                    <a:bodyPr/>
                    <a:lstStyle/>
                    <a:p>
                      <a:pPr algn="r" fontAlgn="b"/>
                      <a:r>
                        <a:rPr lang="nn-NO" sz="1100" u="none" strike="noStrike" dirty="0">
                          <a:effectLst/>
                        </a:rPr>
                        <a:t>19 283</a:t>
                      </a:r>
                      <a:endParaRPr lang="nn-NO" sz="1100" b="0" i="0" u="none" strike="noStrike" dirty="0">
                        <a:solidFill>
                          <a:srgbClr val="000000"/>
                        </a:solidFill>
                        <a:effectLst/>
                        <a:latin typeface="Calibri"/>
                      </a:endParaRPr>
                    </a:p>
                  </a:txBody>
                  <a:tcPr marL="9525" marR="9525" marT="9525" marB="0" anchor="b"/>
                </a:tc>
              </a:tr>
              <a:tr h="257390">
                <a:tc>
                  <a:txBody>
                    <a:bodyPr/>
                    <a:lstStyle/>
                    <a:p>
                      <a:pPr algn="l" fontAlgn="b"/>
                      <a:r>
                        <a:rPr lang="nn-NO" sz="1100" u="none" strike="noStrike" dirty="0">
                          <a:effectLst/>
                        </a:rPr>
                        <a:t>Surnadal</a:t>
                      </a:r>
                      <a:endParaRPr lang="nn-NO" sz="1100" b="0" i="0" u="none" strike="noStrike" dirty="0">
                        <a:solidFill>
                          <a:srgbClr val="000000"/>
                        </a:solidFill>
                        <a:effectLst/>
                        <a:latin typeface="Calibri"/>
                      </a:endParaRPr>
                    </a:p>
                  </a:txBody>
                  <a:tcPr marL="9525" marR="9525" marT="9525" marB="0" anchor="b"/>
                </a:tc>
                <a:tc>
                  <a:txBody>
                    <a:bodyPr/>
                    <a:lstStyle/>
                    <a:p>
                      <a:pPr algn="r" fontAlgn="b"/>
                      <a:r>
                        <a:rPr lang="nn-NO" sz="1100" u="none" strike="noStrike" dirty="0">
                          <a:effectLst/>
                        </a:rPr>
                        <a:t>9 594</a:t>
                      </a:r>
                      <a:endParaRPr lang="nn-NO" sz="1100" b="0" i="0" u="none" strike="noStrike" dirty="0">
                        <a:solidFill>
                          <a:srgbClr val="000000"/>
                        </a:solidFill>
                        <a:effectLst/>
                        <a:latin typeface="Calibri"/>
                      </a:endParaRPr>
                    </a:p>
                  </a:txBody>
                  <a:tcPr marL="9525" marR="9525" marT="9525" marB="0" anchor="b"/>
                </a:tc>
              </a:tr>
              <a:tr h="245132">
                <a:tc>
                  <a:txBody>
                    <a:bodyPr/>
                    <a:lstStyle/>
                    <a:p>
                      <a:pPr algn="l" fontAlgn="b"/>
                      <a:r>
                        <a:rPr lang="nn-NO" sz="1100" u="none" strike="noStrike">
                          <a:effectLst/>
                        </a:rPr>
                        <a:t>Rauma </a:t>
                      </a:r>
                      <a:endParaRPr lang="nn-NO" sz="1100" b="0" i="0" u="none" strike="noStrike">
                        <a:solidFill>
                          <a:srgbClr val="000000"/>
                        </a:solidFill>
                        <a:effectLst/>
                        <a:latin typeface="Calibri"/>
                      </a:endParaRPr>
                    </a:p>
                  </a:txBody>
                  <a:tcPr marL="9525" marR="9525" marT="9525" marB="0" anchor="b"/>
                </a:tc>
                <a:tc>
                  <a:txBody>
                    <a:bodyPr/>
                    <a:lstStyle/>
                    <a:p>
                      <a:pPr algn="r" fontAlgn="b"/>
                      <a:r>
                        <a:rPr lang="nn-NO" sz="1100" u="none" strike="noStrike" dirty="0">
                          <a:effectLst/>
                        </a:rPr>
                        <a:t>7 421</a:t>
                      </a:r>
                      <a:endParaRPr lang="nn-NO" sz="1100" b="0" i="0" u="none" strike="noStrike" dirty="0">
                        <a:solidFill>
                          <a:srgbClr val="000000"/>
                        </a:solidFill>
                        <a:effectLst/>
                        <a:latin typeface="Calibri"/>
                      </a:endParaRPr>
                    </a:p>
                  </a:txBody>
                  <a:tcPr marL="9525" marR="9525" marT="9525" marB="0" anchor="b"/>
                </a:tc>
              </a:tr>
              <a:tr h="245134">
                <a:tc>
                  <a:txBody>
                    <a:bodyPr/>
                    <a:lstStyle/>
                    <a:p>
                      <a:pPr algn="l" fontAlgn="b"/>
                      <a:r>
                        <a:rPr lang="nn-NO" sz="1100" u="none" strike="noStrike">
                          <a:effectLst/>
                        </a:rPr>
                        <a:t>Sunndal</a:t>
                      </a:r>
                      <a:endParaRPr lang="nn-NO" sz="1100" b="0" i="0" u="none" strike="noStrike">
                        <a:solidFill>
                          <a:srgbClr val="000000"/>
                        </a:solidFill>
                        <a:effectLst/>
                        <a:latin typeface="Calibri"/>
                      </a:endParaRPr>
                    </a:p>
                  </a:txBody>
                  <a:tcPr marL="9525" marR="9525" marT="9525" marB="0" anchor="b"/>
                </a:tc>
                <a:tc>
                  <a:txBody>
                    <a:bodyPr/>
                    <a:lstStyle/>
                    <a:p>
                      <a:pPr algn="r" fontAlgn="b"/>
                      <a:r>
                        <a:rPr lang="nn-NO" sz="1100" u="none" strike="noStrike" dirty="0">
                          <a:effectLst/>
                        </a:rPr>
                        <a:t>7 205</a:t>
                      </a:r>
                      <a:endParaRPr lang="nn-NO" sz="1100" b="0" i="0" u="none" strike="noStrike" dirty="0">
                        <a:solidFill>
                          <a:srgbClr val="000000"/>
                        </a:solidFill>
                        <a:effectLst/>
                        <a:latin typeface="Calibri"/>
                      </a:endParaRPr>
                    </a:p>
                  </a:txBody>
                  <a:tcPr marL="9525" marR="9525" marT="9525" marB="0" anchor="b"/>
                </a:tc>
              </a:tr>
              <a:tr h="257390">
                <a:tc>
                  <a:txBody>
                    <a:bodyPr/>
                    <a:lstStyle/>
                    <a:p>
                      <a:pPr algn="l" fontAlgn="b"/>
                      <a:r>
                        <a:rPr lang="nn-NO" sz="1100" u="none" strike="noStrike" dirty="0" smtClean="0">
                          <a:effectLst/>
                        </a:rPr>
                        <a:t>Norddal/ Stranda</a:t>
                      </a:r>
                      <a:endParaRPr lang="nn-NO" sz="1100" b="0" i="0" u="none" strike="noStrike" dirty="0">
                        <a:solidFill>
                          <a:srgbClr val="000000"/>
                        </a:solidFill>
                        <a:effectLst/>
                        <a:latin typeface="Calibri"/>
                      </a:endParaRPr>
                    </a:p>
                  </a:txBody>
                  <a:tcPr marL="9525" marR="9525" marT="9525" marB="0" anchor="b"/>
                </a:tc>
                <a:tc>
                  <a:txBody>
                    <a:bodyPr/>
                    <a:lstStyle/>
                    <a:p>
                      <a:pPr algn="r" fontAlgn="b"/>
                      <a:r>
                        <a:rPr lang="nn-NO" sz="1100" u="none" strike="noStrike" dirty="0">
                          <a:effectLst/>
                        </a:rPr>
                        <a:t>6 349</a:t>
                      </a:r>
                      <a:endParaRPr lang="nn-NO" sz="1100" b="0" i="0" u="none" strike="noStrike" dirty="0">
                        <a:solidFill>
                          <a:srgbClr val="000000"/>
                        </a:solidFill>
                        <a:effectLst/>
                        <a:latin typeface="Calibri"/>
                      </a:endParaRPr>
                    </a:p>
                  </a:txBody>
                  <a:tcPr marL="9525" marR="9525" marT="9525" marB="0" anchor="b"/>
                </a:tc>
              </a:tr>
              <a:tr h="245134">
                <a:tc>
                  <a:txBody>
                    <a:bodyPr/>
                    <a:lstStyle/>
                    <a:p>
                      <a:pPr algn="l" fontAlgn="b"/>
                      <a:r>
                        <a:rPr lang="nn-NO" sz="1100" u="none" strike="noStrike">
                          <a:effectLst/>
                        </a:rPr>
                        <a:t>Aure </a:t>
                      </a:r>
                      <a:endParaRPr lang="nn-NO" sz="1100" b="0" i="0" u="none" strike="noStrike">
                        <a:solidFill>
                          <a:srgbClr val="000000"/>
                        </a:solidFill>
                        <a:effectLst/>
                        <a:latin typeface="Calibri"/>
                      </a:endParaRPr>
                    </a:p>
                  </a:txBody>
                  <a:tcPr marL="9525" marR="9525" marT="9525" marB="0" anchor="b"/>
                </a:tc>
                <a:tc>
                  <a:txBody>
                    <a:bodyPr/>
                    <a:lstStyle/>
                    <a:p>
                      <a:pPr algn="r" fontAlgn="b"/>
                      <a:r>
                        <a:rPr lang="nn-NO" sz="1100" u="none" strike="noStrike" dirty="0">
                          <a:effectLst/>
                        </a:rPr>
                        <a:t>3 570</a:t>
                      </a:r>
                      <a:endParaRPr lang="nn-NO" sz="1100" b="0" i="0" u="none" strike="noStrike" dirty="0">
                        <a:solidFill>
                          <a:srgbClr val="000000"/>
                        </a:solidFill>
                        <a:effectLst/>
                        <a:latin typeface="Calibri"/>
                      </a:endParaRPr>
                    </a:p>
                  </a:txBody>
                  <a:tcPr marL="9525" marR="9525" marT="9525" marB="0" anchor="b"/>
                </a:tc>
              </a:tr>
              <a:tr h="245134">
                <a:tc>
                  <a:txBody>
                    <a:bodyPr/>
                    <a:lstStyle/>
                    <a:p>
                      <a:pPr algn="l" fontAlgn="b"/>
                      <a:r>
                        <a:rPr lang="nn-NO" sz="1100" u="none" strike="noStrike">
                          <a:effectLst/>
                        </a:rPr>
                        <a:t>Vanylven</a:t>
                      </a:r>
                      <a:endParaRPr lang="nn-NO" sz="1100" b="0" i="0" u="none" strike="noStrike">
                        <a:solidFill>
                          <a:srgbClr val="000000"/>
                        </a:solidFill>
                        <a:effectLst/>
                        <a:latin typeface="Calibri"/>
                      </a:endParaRPr>
                    </a:p>
                  </a:txBody>
                  <a:tcPr marL="9525" marR="9525" marT="9525" marB="0" anchor="b"/>
                </a:tc>
                <a:tc>
                  <a:txBody>
                    <a:bodyPr/>
                    <a:lstStyle/>
                    <a:p>
                      <a:pPr algn="r" fontAlgn="b"/>
                      <a:r>
                        <a:rPr lang="nn-NO" sz="1100" u="none" strike="noStrike" dirty="0">
                          <a:effectLst/>
                        </a:rPr>
                        <a:t>3 336</a:t>
                      </a:r>
                      <a:endParaRPr lang="nn-NO" sz="1100" b="0" i="0" u="none" strike="noStrike" dirty="0">
                        <a:solidFill>
                          <a:srgbClr val="000000"/>
                        </a:solidFill>
                        <a:effectLst/>
                        <a:latin typeface="Calibri"/>
                      </a:endParaRPr>
                    </a:p>
                  </a:txBody>
                  <a:tcPr marL="9525" marR="9525" marT="9525" marB="0" anchor="b"/>
                </a:tc>
              </a:tr>
              <a:tr h="245134">
                <a:tc>
                  <a:txBody>
                    <a:bodyPr/>
                    <a:lstStyle/>
                    <a:p>
                      <a:pPr algn="l" fontAlgn="b"/>
                      <a:r>
                        <a:rPr lang="nn-NO" sz="1100" u="none" strike="noStrike">
                          <a:effectLst/>
                        </a:rPr>
                        <a:t>Smøla </a:t>
                      </a:r>
                      <a:endParaRPr lang="nn-NO" sz="1100" b="0" i="0" u="none" strike="noStrike">
                        <a:solidFill>
                          <a:srgbClr val="000000"/>
                        </a:solidFill>
                        <a:effectLst/>
                        <a:latin typeface="Calibri"/>
                      </a:endParaRPr>
                    </a:p>
                  </a:txBody>
                  <a:tcPr marL="9525" marR="9525" marT="9525" marB="0" anchor="b"/>
                </a:tc>
                <a:tc>
                  <a:txBody>
                    <a:bodyPr/>
                    <a:lstStyle/>
                    <a:p>
                      <a:pPr algn="r" fontAlgn="b"/>
                      <a:r>
                        <a:rPr lang="nn-NO" sz="1100" u="none" strike="noStrike" dirty="0">
                          <a:effectLst/>
                        </a:rPr>
                        <a:t>2 180</a:t>
                      </a:r>
                      <a:endParaRPr lang="nn-NO" sz="1100" b="0" i="0" u="none" strike="noStrike" dirty="0">
                        <a:solidFill>
                          <a:srgbClr val="000000"/>
                        </a:solidFill>
                        <a:effectLst/>
                        <a:latin typeface="Calibri"/>
                      </a:endParaRPr>
                    </a:p>
                  </a:txBody>
                  <a:tcPr marL="9525" marR="9525" marT="9525" marB="0" anchor="b"/>
                </a:tc>
              </a:tr>
              <a:tr h="245134">
                <a:tc>
                  <a:txBody>
                    <a:bodyPr/>
                    <a:lstStyle/>
                    <a:p>
                      <a:pPr algn="l" fontAlgn="b"/>
                      <a:r>
                        <a:rPr lang="nn-NO" sz="1100" u="none" strike="noStrike" dirty="0">
                          <a:effectLst/>
                        </a:rPr>
                        <a:t>Sandøy </a:t>
                      </a:r>
                      <a:endParaRPr lang="nn-NO" sz="1100" b="0" i="0" u="none" strike="noStrike" dirty="0">
                        <a:solidFill>
                          <a:srgbClr val="000000"/>
                        </a:solidFill>
                        <a:effectLst/>
                        <a:latin typeface="Calibri"/>
                      </a:endParaRPr>
                    </a:p>
                  </a:txBody>
                  <a:tcPr marL="9525" marR="9525" marT="9525" marB="0" anchor="b"/>
                </a:tc>
                <a:tc>
                  <a:txBody>
                    <a:bodyPr/>
                    <a:lstStyle/>
                    <a:p>
                      <a:pPr algn="r" fontAlgn="b"/>
                      <a:r>
                        <a:rPr lang="nn-NO" sz="1100" u="none" strike="noStrike" dirty="0">
                          <a:effectLst/>
                        </a:rPr>
                        <a:t>1 291</a:t>
                      </a:r>
                      <a:endParaRPr lang="nn-NO" sz="1100" b="0" i="0" u="none" strike="noStrike" dirty="0">
                        <a:solidFill>
                          <a:srgbClr val="000000"/>
                        </a:solidFill>
                        <a:effectLst/>
                        <a:latin typeface="Calibri"/>
                      </a:endParaRPr>
                    </a:p>
                  </a:txBody>
                  <a:tcPr marL="9525" marR="9525" marT="9525" marB="0" anchor="b"/>
                </a:tc>
              </a:tr>
              <a:tr h="245134">
                <a:tc>
                  <a:txBody>
                    <a:bodyPr/>
                    <a:lstStyle/>
                    <a:p>
                      <a:pPr algn="l" fontAlgn="b"/>
                      <a:endParaRPr lang="nn-NO" sz="1100" b="0" i="0" u="none" strike="noStrike">
                        <a:solidFill>
                          <a:srgbClr val="000000"/>
                        </a:solidFill>
                        <a:effectLst/>
                        <a:latin typeface="Calibri"/>
                      </a:endParaRPr>
                    </a:p>
                  </a:txBody>
                  <a:tcPr marL="9525" marR="9525" marT="9525" marB="0" anchor="b"/>
                </a:tc>
                <a:tc>
                  <a:txBody>
                    <a:bodyPr/>
                    <a:lstStyle/>
                    <a:p>
                      <a:pPr algn="r" fontAlgn="b"/>
                      <a:r>
                        <a:rPr lang="nn-NO" sz="1100" u="none" strike="noStrike" dirty="0">
                          <a:effectLst/>
                        </a:rPr>
                        <a:t>259 404</a:t>
                      </a:r>
                      <a:endParaRPr lang="nn-NO" sz="1100" b="0" i="0" u="none" strike="noStrike" dirty="0">
                        <a:solidFill>
                          <a:srgbClr val="000000"/>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29796335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3482" y="492914"/>
            <a:ext cx="8223641" cy="63650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kstSylinder 2"/>
          <p:cNvSpPr txBox="1"/>
          <p:nvPr/>
        </p:nvSpPr>
        <p:spPr>
          <a:xfrm>
            <a:off x="107504" y="1052736"/>
            <a:ext cx="3692530" cy="507831"/>
          </a:xfrm>
          <a:prstGeom prst="rect">
            <a:avLst/>
          </a:prstGeom>
          <a:noFill/>
        </p:spPr>
        <p:txBody>
          <a:bodyPr wrap="square" rtlCol="0">
            <a:spAutoFit/>
          </a:bodyPr>
          <a:lstStyle/>
          <a:p>
            <a:r>
              <a:rPr lang="nb-NO" dirty="0" smtClean="0"/>
              <a:t>Eiksund kommune         :       47 078 </a:t>
            </a:r>
          </a:p>
          <a:p>
            <a:r>
              <a:rPr lang="nb-NO" sz="800" dirty="0" smtClean="0"/>
              <a:t>Vanylven, Volda, Ørsta, Hareid, Ulstein, Herøy, Sande        </a:t>
            </a:r>
            <a:endParaRPr lang="nn-NO" sz="800" dirty="0"/>
          </a:p>
        </p:txBody>
      </p:sp>
    </p:spTree>
    <p:extLst>
      <p:ext uri="{BB962C8B-B14F-4D97-AF65-F5344CB8AC3E}">
        <p14:creationId xmlns:p14="http://schemas.microsoft.com/office/powerpoint/2010/main" val="2361296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467544" y="548680"/>
            <a:ext cx="8229600" cy="648072"/>
          </a:xfrm>
        </p:spPr>
        <p:txBody>
          <a:bodyPr>
            <a:normAutofit fontScale="90000"/>
          </a:bodyPr>
          <a:lstStyle/>
          <a:p>
            <a:r>
              <a:rPr lang="nn-NO" b="1" dirty="0" err="1" smtClean="0"/>
              <a:t>Eiksundregionen</a:t>
            </a:r>
            <a:r>
              <a:rPr lang="nn-NO" b="1" dirty="0"/>
              <a:t>: </a:t>
            </a:r>
            <a:br>
              <a:rPr lang="nn-NO" b="1" dirty="0"/>
            </a:br>
            <a:endParaRPr lang="nn-NO" dirty="0"/>
          </a:p>
        </p:txBody>
      </p:sp>
      <p:sp>
        <p:nvSpPr>
          <p:cNvPr id="4" name="Plassholder for bunntekst 3"/>
          <p:cNvSpPr>
            <a:spLocks noGrp="1"/>
          </p:cNvSpPr>
          <p:nvPr>
            <p:ph type="ftr" sz="quarter" idx="11"/>
          </p:nvPr>
        </p:nvSpPr>
        <p:spPr/>
        <p:txBody>
          <a:bodyPr/>
          <a:lstStyle/>
          <a:p>
            <a:r>
              <a:rPr lang="nb-NO" smtClean="0"/>
              <a:t>Ole Helge Haugen - Fylkesplansjef  -  Møre og Romsdal Fylkeskommune</a:t>
            </a:r>
            <a:endParaRPr lang="nb-NO" dirty="0"/>
          </a:p>
        </p:txBody>
      </p:sp>
      <p:sp>
        <p:nvSpPr>
          <p:cNvPr id="5" name="Rektangel 4"/>
          <p:cNvSpPr/>
          <p:nvPr/>
        </p:nvSpPr>
        <p:spPr>
          <a:xfrm>
            <a:off x="374792" y="2310227"/>
            <a:ext cx="5688632" cy="1323439"/>
          </a:xfrm>
          <a:prstGeom prst="rect">
            <a:avLst/>
          </a:prstGeom>
        </p:spPr>
        <p:txBody>
          <a:bodyPr wrap="square">
            <a:spAutoFit/>
          </a:bodyPr>
          <a:lstStyle/>
          <a:p>
            <a:pPr marL="342900" indent="-342900">
              <a:buFont typeface="Arial" panose="020B0604020202020204" pitchFamily="34" charset="0"/>
              <a:buChar char="•"/>
            </a:pPr>
            <a:r>
              <a:rPr lang="nb-NO" sz="2000" dirty="0" smtClean="0"/>
              <a:t>Kraftig </a:t>
            </a:r>
            <a:r>
              <a:rPr lang="nb-NO" sz="2000" dirty="0" err="1" smtClean="0"/>
              <a:t>auke</a:t>
            </a:r>
            <a:r>
              <a:rPr lang="nb-NO" sz="2000" dirty="0" smtClean="0"/>
              <a:t> i pendlinga mellom ytre og indre.</a:t>
            </a:r>
          </a:p>
          <a:p>
            <a:pPr marL="342900" indent="-342900">
              <a:buFont typeface="Arial" panose="020B0604020202020204" pitchFamily="34" charset="0"/>
              <a:buChar char="•"/>
            </a:pPr>
            <a:r>
              <a:rPr lang="nb-NO" sz="2000" dirty="0" smtClean="0"/>
              <a:t>Ulstein stadig </a:t>
            </a:r>
            <a:r>
              <a:rPr lang="nb-NO" sz="2000" dirty="0" err="1" smtClean="0"/>
              <a:t>meir</a:t>
            </a:r>
            <a:r>
              <a:rPr lang="nb-NO" sz="2000" dirty="0" smtClean="0"/>
              <a:t> sentral i regionen.</a:t>
            </a:r>
          </a:p>
          <a:p>
            <a:pPr marL="342900" indent="-342900">
              <a:buFont typeface="Arial" panose="020B0604020202020204" pitchFamily="34" charset="0"/>
              <a:buChar char="•"/>
            </a:pPr>
            <a:r>
              <a:rPr lang="nb-NO" sz="2000" dirty="0" smtClean="0"/>
              <a:t>Liten </a:t>
            </a:r>
            <a:r>
              <a:rPr lang="nb-NO" sz="2000" dirty="0" err="1" smtClean="0"/>
              <a:t>auke</a:t>
            </a:r>
            <a:r>
              <a:rPr lang="nb-NO" sz="2000" dirty="0" smtClean="0"/>
              <a:t> i pendling mot Ålesund </a:t>
            </a:r>
          </a:p>
          <a:p>
            <a:pPr marL="342900" indent="-342900">
              <a:buFont typeface="Arial" panose="020B0604020202020204" pitchFamily="34" charset="0"/>
              <a:buChar char="•"/>
            </a:pPr>
            <a:r>
              <a:rPr lang="nb-NO" sz="2000" dirty="0" err="1" smtClean="0"/>
              <a:t>Eiksundregionen</a:t>
            </a:r>
            <a:r>
              <a:rPr lang="nb-NO" sz="2000" dirty="0" smtClean="0"/>
              <a:t> styrka.</a:t>
            </a:r>
            <a:endParaRPr lang="nn-NO" sz="2000"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9203" y="3813372"/>
            <a:ext cx="2905034" cy="24226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138408">
            <a:off x="4611885" y="3562570"/>
            <a:ext cx="4106849" cy="21725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32691">
            <a:off x="2894031" y="4997310"/>
            <a:ext cx="4610514" cy="9774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552" y="1720980"/>
            <a:ext cx="6019800" cy="228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kstSylinder 2"/>
          <p:cNvSpPr txBox="1"/>
          <p:nvPr/>
        </p:nvSpPr>
        <p:spPr>
          <a:xfrm>
            <a:off x="467544" y="1049985"/>
            <a:ext cx="7704856" cy="923330"/>
          </a:xfrm>
          <a:prstGeom prst="rect">
            <a:avLst/>
          </a:prstGeom>
          <a:noFill/>
        </p:spPr>
        <p:txBody>
          <a:bodyPr wrap="square" rtlCol="0">
            <a:spAutoFit/>
          </a:bodyPr>
          <a:lstStyle/>
          <a:p>
            <a:pPr marL="285750" indent="-285750">
              <a:buFont typeface="Arial" panose="020B0604020202020204" pitchFamily="34" charset="0"/>
              <a:buChar char="•"/>
            </a:pPr>
            <a:r>
              <a:rPr lang="nb-NO" dirty="0" smtClean="0"/>
              <a:t>Hareid og Ulstein </a:t>
            </a:r>
            <a:r>
              <a:rPr lang="nb-NO" dirty="0"/>
              <a:t>oppfyller kriteria ekspertutvalget har sett for «</a:t>
            </a:r>
            <a:r>
              <a:rPr lang="nb-NO" b="1" i="1" dirty="0"/>
              <a:t>et funksjonelt samfunnsutviklingsområde».</a:t>
            </a:r>
          </a:p>
          <a:p>
            <a:endParaRPr lang="nn-NO" dirty="0"/>
          </a:p>
        </p:txBody>
      </p:sp>
    </p:spTree>
    <p:extLst>
      <p:ext uri="{BB962C8B-B14F-4D97-AF65-F5344CB8AC3E}">
        <p14:creationId xmlns:p14="http://schemas.microsoft.com/office/powerpoint/2010/main" val="25415347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620688"/>
            <a:ext cx="8077200" cy="590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15594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bunntekst 1"/>
          <p:cNvSpPr>
            <a:spLocks noGrp="1"/>
          </p:cNvSpPr>
          <p:nvPr>
            <p:ph type="ftr" sz="quarter" idx="11"/>
          </p:nvPr>
        </p:nvSpPr>
        <p:spPr/>
        <p:txBody>
          <a:bodyPr/>
          <a:lstStyle/>
          <a:p>
            <a:r>
              <a:rPr lang="nb-NO" smtClean="0"/>
              <a:t>Ole Helge Haugen - Fylkesplansjef  -  Møre og Romsdal Fylkeskommune</a:t>
            </a:r>
            <a:endParaRPr lang="nb-NO"/>
          </a:p>
        </p:txBody>
      </p:sp>
      <p:graphicFrame>
        <p:nvGraphicFramePr>
          <p:cNvPr id="4" name="Tabell 3"/>
          <p:cNvGraphicFramePr>
            <a:graphicFrameLocks noGrp="1"/>
          </p:cNvGraphicFramePr>
          <p:nvPr>
            <p:extLst>
              <p:ext uri="{D42A27DB-BD31-4B8C-83A1-F6EECF244321}">
                <p14:modId xmlns:p14="http://schemas.microsoft.com/office/powerpoint/2010/main" val="146388094"/>
              </p:ext>
            </p:extLst>
          </p:nvPr>
        </p:nvGraphicFramePr>
        <p:xfrm>
          <a:off x="323528" y="4653135"/>
          <a:ext cx="8208912" cy="1891665"/>
        </p:xfrm>
        <a:graphic>
          <a:graphicData uri="http://schemas.openxmlformats.org/drawingml/2006/table">
            <a:tbl>
              <a:tblPr>
                <a:tableStyleId>{5C22544A-7EE6-4342-B048-85BDC9FD1C3A}</a:tableStyleId>
              </a:tblPr>
              <a:tblGrid>
                <a:gridCol w="2052228"/>
                <a:gridCol w="2052228"/>
                <a:gridCol w="2052228"/>
                <a:gridCol w="2052228"/>
              </a:tblGrid>
              <a:tr h="46484">
                <a:tc>
                  <a:txBody>
                    <a:bodyPr/>
                    <a:lstStyle/>
                    <a:p>
                      <a:pPr algn="l" fontAlgn="b"/>
                      <a:r>
                        <a:rPr lang="nn-NO" sz="1100" u="none" strike="noStrike" dirty="0">
                          <a:effectLst/>
                        </a:rPr>
                        <a:t> </a:t>
                      </a:r>
                      <a:endParaRPr lang="nn-NO" sz="1100" b="0" i="0" u="none" strike="noStrike" dirty="0">
                        <a:solidFill>
                          <a:srgbClr val="000000"/>
                        </a:solidFill>
                        <a:effectLst/>
                        <a:latin typeface="Calibri"/>
                      </a:endParaRPr>
                    </a:p>
                  </a:txBody>
                  <a:tcPr marL="9525" marR="9525" marT="9525" marB="0" anchor="b"/>
                </a:tc>
                <a:tc>
                  <a:txBody>
                    <a:bodyPr/>
                    <a:lstStyle/>
                    <a:p>
                      <a:pPr algn="ctr" fontAlgn="b"/>
                      <a:r>
                        <a:rPr lang="nn-NO" sz="1100" u="none" strike="noStrike" dirty="0">
                          <a:effectLst/>
                        </a:rPr>
                        <a:t>2007</a:t>
                      </a:r>
                      <a:endParaRPr lang="nn-NO" sz="1100" b="0" i="0" u="none" strike="noStrike" dirty="0">
                        <a:solidFill>
                          <a:srgbClr val="000000"/>
                        </a:solidFill>
                        <a:effectLst/>
                        <a:latin typeface="Calibri"/>
                      </a:endParaRPr>
                    </a:p>
                  </a:txBody>
                  <a:tcPr marL="9525" marR="9525" marT="9525" marB="0" anchor="b"/>
                </a:tc>
                <a:tc>
                  <a:txBody>
                    <a:bodyPr/>
                    <a:lstStyle/>
                    <a:p>
                      <a:pPr algn="ctr" fontAlgn="b"/>
                      <a:r>
                        <a:rPr lang="nn-NO" sz="1100" u="none" strike="noStrike" dirty="0">
                          <a:effectLst/>
                        </a:rPr>
                        <a:t>2013</a:t>
                      </a:r>
                      <a:endParaRPr lang="nn-NO" sz="1100" b="0" i="0" u="none" strike="noStrike" dirty="0">
                        <a:solidFill>
                          <a:srgbClr val="000000"/>
                        </a:solidFill>
                        <a:effectLst/>
                        <a:latin typeface="Calibri"/>
                      </a:endParaRPr>
                    </a:p>
                  </a:txBody>
                  <a:tcPr marL="9525" marR="9525" marT="9525" marB="0" anchor="b"/>
                </a:tc>
                <a:tc>
                  <a:txBody>
                    <a:bodyPr/>
                    <a:lstStyle/>
                    <a:p>
                      <a:pPr algn="ctr" fontAlgn="b"/>
                      <a:r>
                        <a:rPr lang="nn-NO" sz="1100" u="none" strike="noStrike" dirty="0">
                          <a:effectLst/>
                        </a:rPr>
                        <a:t>Endring</a:t>
                      </a:r>
                      <a:endParaRPr lang="nn-NO" sz="1100" b="0" i="0" u="none" strike="noStrike" dirty="0">
                        <a:solidFill>
                          <a:srgbClr val="000000"/>
                        </a:solidFill>
                        <a:effectLst/>
                        <a:latin typeface="Calibri"/>
                      </a:endParaRPr>
                    </a:p>
                  </a:txBody>
                  <a:tcPr marL="9525" marR="9525" marT="9525" marB="0" anchor="b"/>
                </a:tc>
              </a:tr>
              <a:tr h="190500">
                <a:tc>
                  <a:txBody>
                    <a:bodyPr/>
                    <a:lstStyle/>
                    <a:p>
                      <a:pPr algn="l" fontAlgn="b"/>
                      <a:r>
                        <a:rPr lang="nn-NO" sz="1100" u="none" strike="noStrike" dirty="0">
                          <a:effectLst/>
                        </a:rPr>
                        <a:t>Ulstein /Ørsta</a:t>
                      </a:r>
                      <a:endParaRPr lang="nn-NO" sz="1100" b="0" i="0" u="none" strike="noStrike" dirty="0">
                        <a:solidFill>
                          <a:srgbClr val="000000"/>
                        </a:solidFill>
                        <a:effectLst/>
                        <a:latin typeface="Calibri"/>
                      </a:endParaRPr>
                    </a:p>
                  </a:txBody>
                  <a:tcPr marL="9525" marR="9525" marT="9525" marB="0" anchor="b"/>
                </a:tc>
                <a:tc>
                  <a:txBody>
                    <a:bodyPr/>
                    <a:lstStyle/>
                    <a:p>
                      <a:pPr algn="r" fontAlgn="b"/>
                      <a:r>
                        <a:rPr lang="nn-NO" sz="1100" u="none" strike="noStrike" dirty="0">
                          <a:effectLst/>
                        </a:rPr>
                        <a:t>28</a:t>
                      </a:r>
                      <a:endParaRPr lang="nn-NO" sz="1100" b="0" i="0" u="none" strike="noStrike" dirty="0">
                        <a:solidFill>
                          <a:srgbClr val="000000"/>
                        </a:solidFill>
                        <a:effectLst/>
                        <a:latin typeface="Calibri"/>
                      </a:endParaRPr>
                    </a:p>
                  </a:txBody>
                  <a:tcPr marL="9525" marR="9525" marT="9525" marB="0" anchor="b"/>
                </a:tc>
                <a:tc>
                  <a:txBody>
                    <a:bodyPr/>
                    <a:lstStyle/>
                    <a:p>
                      <a:pPr algn="r" fontAlgn="b"/>
                      <a:r>
                        <a:rPr lang="nn-NO" sz="1100" u="none" strike="noStrike" dirty="0">
                          <a:effectLst/>
                        </a:rPr>
                        <a:t>51</a:t>
                      </a:r>
                      <a:endParaRPr lang="nn-NO" sz="1100" b="0" i="0" u="none" strike="noStrike" dirty="0">
                        <a:solidFill>
                          <a:srgbClr val="000000"/>
                        </a:solidFill>
                        <a:effectLst/>
                        <a:latin typeface="Calibri"/>
                      </a:endParaRPr>
                    </a:p>
                  </a:txBody>
                  <a:tcPr marL="9525" marR="9525" marT="9525" marB="0" anchor="b"/>
                </a:tc>
                <a:tc>
                  <a:txBody>
                    <a:bodyPr/>
                    <a:lstStyle/>
                    <a:p>
                      <a:pPr algn="r" fontAlgn="b"/>
                      <a:r>
                        <a:rPr lang="nn-NO" sz="1100" u="none" strike="noStrike" dirty="0">
                          <a:effectLst/>
                        </a:rPr>
                        <a:t>82 %</a:t>
                      </a:r>
                      <a:endParaRPr lang="nn-NO" sz="1100" b="0" i="0" u="none" strike="noStrike" dirty="0">
                        <a:solidFill>
                          <a:srgbClr val="000000"/>
                        </a:solidFill>
                        <a:effectLst/>
                        <a:latin typeface="Calibri"/>
                      </a:endParaRPr>
                    </a:p>
                  </a:txBody>
                  <a:tcPr marL="9525" marR="9525" marT="9525" marB="0" anchor="b"/>
                </a:tc>
              </a:tr>
              <a:tr h="190500">
                <a:tc>
                  <a:txBody>
                    <a:bodyPr/>
                    <a:lstStyle/>
                    <a:p>
                      <a:pPr algn="l" fontAlgn="b"/>
                      <a:r>
                        <a:rPr lang="nn-NO" sz="1100" u="none" strike="noStrike" dirty="0">
                          <a:effectLst/>
                        </a:rPr>
                        <a:t>Ørsta/</a:t>
                      </a:r>
                      <a:r>
                        <a:rPr lang="nn-NO" sz="1100" u="none" strike="noStrike" dirty="0" err="1">
                          <a:effectLst/>
                        </a:rPr>
                        <a:t>Ulsten</a:t>
                      </a:r>
                      <a:endParaRPr lang="nn-NO" sz="1100" b="0" i="0" u="none" strike="noStrike" dirty="0">
                        <a:solidFill>
                          <a:srgbClr val="000000"/>
                        </a:solidFill>
                        <a:effectLst/>
                        <a:latin typeface="Calibri"/>
                      </a:endParaRPr>
                    </a:p>
                  </a:txBody>
                  <a:tcPr marL="9525" marR="9525" marT="9525" marB="0" anchor="b"/>
                </a:tc>
                <a:tc>
                  <a:txBody>
                    <a:bodyPr/>
                    <a:lstStyle/>
                    <a:p>
                      <a:pPr algn="r" fontAlgn="b"/>
                      <a:r>
                        <a:rPr lang="nn-NO" sz="1100" u="none" strike="noStrike" dirty="0">
                          <a:effectLst/>
                        </a:rPr>
                        <a:t>95</a:t>
                      </a:r>
                      <a:endParaRPr lang="nn-NO" sz="1100" b="0" i="0" u="none" strike="noStrike" dirty="0">
                        <a:solidFill>
                          <a:srgbClr val="000000"/>
                        </a:solidFill>
                        <a:effectLst/>
                        <a:latin typeface="Calibri"/>
                      </a:endParaRPr>
                    </a:p>
                  </a:txBody>
                  <a:tcPr marL="9525" marR="9525" marT="9525" marB="0" anchor="b"/>
                </a:tc>
                <a:tc>
                  <a:txBody>
                    <a:bodyPr/>
                    <a:lstStyle/>
                    <a:p>
                      <a:pPr algn="r" fontAlgn="b"/>
                      <a:r>
                        <a:rPr lang="nn-NO" sz="1100" u="none" strike="noStrike" dirty="0">
                          <a:effectLst/>
                        </a:rPr>
                        <a:t>182</a:t>
                      </a:r>
                      <a:endParaRPr lang="nn-NO" sz="1100" b="0" i="0" u="none" strike="noStrike" dirty="0">
                        <a:solidFill>
                          <a:srgbClr val="000000"/>
                        </a:solidFill>
                        <a:effectLst/>
                        <a:latin typeface="Calibri"/>
                      </a:endParaRPr>
                    </a:p>
                  </a:txBody>
                  <a:tcPr marL="9525" marR="9525" marT="9525" marB="0" anchor="b"/>
                </a:tc>
                <a:tc>
                  <a:txBody>
                    <a:bodyPr/>
                    <a:lstStyle/>
                    <a:p>
                      <a:pPr algn="r" fontAlgn="b"/>
                      <a:r>
                        <a:rPr lang="nn-NO" sz="1100" u="none" strike="noStrike" dirty="0">
                          <a:effectLst/>
                        </a:rPr>
                        <a:t>92 %</a:t>
                      </a:r>
                      <a:endParaRPr lang="nn-NO" sz="1100" b="0" i="0" u="none" strike="noStrike" dirty="0">
                        <a:solidFill>
                          <a:srgbClr val="000000"/>
                        </a:solidFill>
                        <a:effectLst/>
                        <a:latin typeface="Calibri"/>
                      </a:endParaRPr>
                    </a:p>
                  </a:txBody>
                  <a:tcPr marL="9525" marR="9525" marT="9525" marB="0" anchor="b"/>
                </a:tc>
              </a:tr>
              <a:tr h="190500">
                <a:tc>
                  <a:txBody>
                    <a:bodyPr/>
                    <a:lstStyle/>
                    <a:p>
                      <a:pPr algn="l" fontAlgn="b"/>
                      <a:r>
                        <a:rPr lang="nn-NO" sz="1100" u="none" strike="noStrike" dirty="0">
                          <a:effectLst/>
                        </a:rPr>
                        <a:t>Ulstein/Volda</a:t>
                      </a:r>
                      <a:endParaRPr lang="nn-NO" sz="1100" b="0" i="0" u="none" strike="noStrike" dirty="0">
                        <a:solidFill>
                          <a:srgbClr val="000000"/>
                        </a:solidFill>
                        <a:effectLst/>
                        <a:latin typeface="Calibri"/>
                      </a:endParaRPr>
                    </a:p>
                  </a:txBody>
                  <a:tcPr marL="9525" marR="9525" marT="9525" marB="0" anchor="b"/>
                </a:tc>
                <a:tc>
                  <a:txBody>
                    <a:bodyPr/>
                    <a:lstStyle/>
                    <a:p>
                      <a:pPr algn="r" fontAlgn="b"/>
                      <a:r>
                        <a:rPr lang="nn-NO" sz="1100" u="none" strike="noStrike" dirty="0">
                          <a:effectLst/>
                        </a:rPr>
                        <a:t>43</a:t>
                      </a:r>
                      <a:endParaRPr lang="nn-NO" sz="1100" b="0" i="0" u="none" strike="noStrike" dirty="0">
                        <a:solidFill>
                          <a:srgbClr val="000000"/>
                        </a:solidFill>
                        <a:effectLst/>
                        <a:latin typeface="Calibri"/>
                      </a:endParaRPr>
                    </a:p>
                  </a:txBody>
                  <a:tcPr marL="9525" marR="9525" marT="9525" marB="0" anchor="b"/>
                </a:tc>
                <a:tc>
                  <a:txBody>
                    <a:bodyPr/>
                    <a:lstStyle/>
                    <a:p>
                      <a:pPr algn="r" fontAlgn="b"/>
                      <a:r>
                        <a:rPr lang="nn-NO" sz="1100" u="none" strike="noStrike" dirty="0">
                          <a:effectLst/>
                        </a:rPr>
                        <a:t>76</a:t>
                      </a:r>
                      <a:endParaRPr lang="nn-NO" sz="1100" b="0" i="0" u="none" strike="noStrike" dirty="0">
                        <a:solidFill>
                          <a:srgbClr val="000000"/>
                        </a:solidFill>
                        <a:effectLst/>
                        <a:latin typeface="Calibri"/>
                      </a:endParaRPr>
                    </a:p>
                  </a:txBody>
                  <a:tcPr marL="9525" marR="9525" marT="9525" marB="0" anchor="b"/>
                </a:tc>
                <a:tc>
                  <a:txBody>
                    <a:bodyPr/>
                    <a:lstStyle/>
                    <a:p>
                      <a:pPr algn="r" fontAlgn="b"/>
                      <a:r>
                        <a:rPr lang="nn-NO" sz="1100" u="none" strike="noStrike" dirty="0">
                          <a:effectLst/>
                        </a:rPr>
                        <a:t>77 %</a:t>
                      </a:r>
                      <a:endParaRPr lang="nn-NO" sz="1100" b="0" i="0" u="none" strike="noStrike" dirty="0">
                        <a:solidFill>
                          <a:srgbClr val="000000"/>
                        </a:solidFill>
                        <a:effectLst/>
                        <a:latin typeface="Calibri"/>
                      </a:endParaRPr>
                    </a:p>
                  </a:txBody>
                  <a:tcPr marL="9525" marR="9525" marT="9525" marB="0" anchor="b"/>
                </a:tc>
              </a:tr>
              <a:tr h="190500">
                <a:tc>
                  <a:txBody>
                    <a:bodyPr/>
                    <a:lstStyle/>
                    <a:p>
                      <a:pPr algn="l" fontAlgn="b"/>
                      <a:r>
                        <a:rPr lang="nn-NO" sz="1100" u="none" strike="noStrike" dirty="0">
                          <a:effectLst/>
                        </a:rPr>
                        <a:t>Volda/Ulstein</a:t>
                      </a:r>
                      <a:endParaRPr lang="nn-NO" sz="1100" b="0" i="0" u="none" strike="noStrike" dirty="0">
                        <a:solidFill>
                          <a:srgbClr val="000000"/>
                        </a:solidFill>
                        <a:effectLst/>
                        <a:latin typeface="Calibri"/>
                      </a:endParaRPr>
                    </a:p>
                  </a:txBody>
                  <a:tcPr marL="9525" marR="9525" marT="9525" marB="0" anchor="b"/>
                </a:tc>
                <a:tc>
                  <a:txBody>
                    <a:bodyPr/>
                    <a:lstStyle/>
                    <a:p>
                      <a:pPr algn="r" fontAlgn="b"/>
                      <a:r>
                        <a:rPr lang="nn-NO" sz="1100" u="none" strike="noStrike" dirty="0">
                          <a:effectLst/>
                        </a:rPr>
                        <a:t>55</a:t>
                      </a:r>
                      <a:endParaRPr lang="nn-NO" sz="1100" b="0" i="0" u="none" strike="noStrike" dirty="0">
                        <a:solidFill>
                          <a:srgbClr val="000000"/>
                        </a:solidFill>
                        <a:effectLst/>
                        <a:latin typeface="Calibri"/>
                      </a:endParaRPr>
                    </a:p>
                  </a:txBody>
                  <a:tcPr marL="9525" marR="9525" marT="9525" marB="0" anchor="b"/>
                </a:tc>
                <a:tc>
                  <a:txBody>
                    <a:bodyPr/>
                    <a:lstStyle/>
                    <a:p>
                      <a:pPr algn="r" fontAlgn="b"/>
                      <a:r>
                        <a:rPr lang="nn-NO" sz="1100" u="none" strike="noStrike">
                          <a:effectLst/>
                        </a:rPr>
                        <a:t>133</a:t>
                      </a:r>
                      <a:endParaRPr lang="nn-NO" sz="1100" b="0" i="0" u="none" strike="noStrike">
                        <a:solidFill>
                          <a:srgbClr val="000000"/>
                        </a:solidFill>
                        <a:effectLst/>
                        <a:latin typeface="Calibri"/>
                      </a:endParaRPr>
                    </a:p>
                  </a:txBody>
                  <a:tcPr marL="9525" marR="9525" marT="9525" marB="0" anchor="b"/>
                </a:tc>
                <a:tc>
                  <a:txBody>
                    <a:bodyPr/>
                    <a:lstStyle/>
                    <a:p>
                      <a:pPr algn="r" fontAlgn="b"/>
                      <a:r>
                        <a:rPr lang="nn-NO" sz="1100" u="none" strike="noStrike" dirty="0">
                          <a:effectLst/>
                        </a:rPr>
                        <a:t>142 %</a:t>
                      </a:r>
                      <a:endParaRPr lang="nn-NO" sz="1100" b="0" i="0" u="none" strike="noStrike" dirty="0">
                        <a:solidFill>
                          <a:srgbClr val="000000"/>
                        </a:solidFill>
                        <a:effectLst/>
                        <a:latin typeface="Calibri"/>
                      </a:endParaRPr>
                    </a:p>
                  </a:txBody>
                  <a:tcPr marL="9525" marR="9525" marT="9525" marB="0" anchor="b"/>
                </a:tc>
              </a:tr>
              <a:tr h="190500">
                <a:tc>
                  <a:txBody>
                    <a:bodyPr/>
                    <a:lstStyle/>
                    <a:p>
                      <a:pPr algn="l" fontAlgn="b"/>
                      <a:r>
                        <a:rPr lang="nn-NO" sz="1100" u="none" strike="noStrike" dirty="0">
                          <a:effectLst/>
                        </a:rPr>
                        <a:t>Volda/Herøy</a:t>
                      </a:r>
                      <a:endParaRPr lang="nn-NO" sz="1100" b="0" i="0" u="none" strike="noStrike" dirty="0">
                        <a:solidFill>
                          <a:srgbClr val="000000"/>
                        </a:solidFill>
                        <a:effectLst/>
                        <a:latin typeface="Calibri"/>
                      </a:endParaRPr>
                    </a:p>
                  </a:txBody>
                  <a:tcPr marL="9525" marR="9525" marT="9525" marB="0" anchor="b"/>
                </a:tc>
                <a:tc>
                  <a:txBody>
                    <a:bodyPr/>
                    <a:lstStyle/>
                    <a:p>
                      <a:pPr algn="r" fontAlgn="b"/>
                      <a:r>
                        <a:rPr lang="nn-NO" sz="1100" u="none" strike="noStrike" dirty="0">
                          <a:effectLst/>
                        </a:rPr>
                        <a:t>21</a:t>
                      </a:r>
                      <a:endParaRPr lang="nn-NO" sz="1100" b="0" i="0" u="none" strike="noStrike" dirty="0">
                        <a:solidFill>
                          <a:srgbClr val="000000"/>
                        </a:solidFill>
                        <a:effectLst/>
                        <a:latin typeface="Calibri"/>
                      </a:endParaRPr>
                    </a:p>
                  </a:txBody>
                  <a:tcPr marL="9525" marR="9525" marT="9525" marB="0" anchor="b"/>
                </a:tc>
                <a:tc>
                  <a:txBody>
                    <a:bodyPr/>
                    <a:lstStyle/>
                    <a:p>
                      <a:pPr algn="r" fontAlgn="b"/>
                      <a:r>
                        <a:rPr lang="nn-NO" sz="1100" u="none" strike="noStrike" dirty="0">
                          <a:effectLst/>
                        </a:rPr>
                        <a:t>47</a:t>
                      </a:r>
                      <a:endParaRPr lang="nn-NO" sz="1100" b="0" i="0" u="none" strike="noStrike" dirty="0">
                        <a:solidFill>
                          <a:srgbClr val="000000"/>
                        </a:solidFill>
                        <a:effectLst/>
                        <a:latin typeface="Calibri"/>
                      </a:endParaRPr>
                    </a:p>
                  </a:txBody>
                  <a:tcPr marL="9525" marR="9525" marT="9525" marB="0" anchor="b"/>
                </a:tc>
                <a:tc>
                  <a:txBody>
                    <a:bodyPr/>
                    <a:lstStyle/>
                    <a:p>
                      <a:pPr algn="r" fontAlgn="b"/>
                      <a:r>
                        <a:rPr lang="nn-NO" sz="1100" u="none" strike="noStrike" dirty="0">
                          <a:effectLst/>
                        </a:rPr>
                        <a:t>124 %</a:t>
                      </a:r>
                      <a:endParaRPr lang="nn-NO" sz="1100" b="0" i="0" u="none" strike="noStrike" dirty="0">
                        <a:solidFill>
                          <a:srgbClr val="000000"/>
                        </a:solidFill>
                        <a:effectLst/>
                        <a:latin typeface="Calibri"/>
                      </a:endParaRPr>
                    </a:p>
                  </a:txBody>
                  <a:tcPr marL="9525" marR="9525" marT="9525" marB="0" anchor="b"/>
                </a:tc>
              </a:tr>
              <a:tr h="190500">
                <a:tc>
                  <a:txBody>
                    <a:bodyPr/>
                    <a:lstStyle/>
                    <a:p>
                      <a:pPr algn="l" fontAlgn="b"/>
                      <a:r>
                        <a:rPr lang="nn-NO" sz="1100" u="none" strike="noStrike" dirty="0">
                          <a:effectLst/>
                        </a:rPr>
                        <a:t>Herøy/Ørsta</a:t>
                      </a:r>
                      <a:endParaRPr lang="nn-NO" sz="1100" b="0" i="0" u="none" strike="noStrike" dirty="0">
                        <a:solidFill>
                          <a:srgbClr val="000000"/>
                        </a:solidFill>
                        <a:effectLst/>
                        <a:latin typeface="Calibri"/>
                      </a:endParaRPr>
                    </a:p>
                  </a:txBody>
                  <a:tcPr marL="9525" marR="9525" marT="9525" marB="0" anchor="b"/>
                </a:tc>
                <a:tc>
                  <a:txBody>
                    <a:bodyPr/>
                    <a:lstStyle/>
                    <a:p>
                      <a:pPr algn="r" fontAlgn="b"/>
                      <a:r>
                        <a:rPr lang="nn-NO" sz="1100" u="none" strike="noStrike">
                          <a:effectLst/>
                        </a:rPr>
                        <a:t>18</a:t>
                      </a:r>
                      <a:endParaRPr lang="nn-NO" sz="1100" b="0" i="0" u="none" strike="noStrike">
                        <a:solidFill>
                          <a:srgbClr val="000000"/>
                        </a:solidFill>
                        <a:effectLst/>
                        <a:latin typeface="Calibri"/>
                      </a:endParaRPr>
                    </a:p>
                  </a:txBody>
                  <a:tcPr marL="9525" marR="9525" marT="9525" marB="0" anchor="b"/>
                </a:tc>
                <a:tc>
                  <a:txBody>
                    <a:bodyPr/>
                    <a:lstStyle/>
                    <a:p>
                      <a:pPr algn="r" fontAlgn="b"/>
                      <a:r>
                        <a:rPr lang="nn-NO" sz="1100" u="none" strike="noStrike" dirty="0">
                          <a:effectLst/>
                        </a:rPr>
                        <a:t>32</a:t>
                      </a:r>
                      <a:endParaRPr lang="nn-NO" sz="1100" b="0" i="0" u="none" strike="noStrike" dirty="0">
                        <a:solidFill>
                          <a:srgbClr val="000000"/>
                        </a:solidFill>
                        <a:effectLst/>
                        <a:latin typeface="Calibri"/>
                      </a:endParaRPr>
                    </a:p>
                  </a:txBody>
                  <a:tcPr marL="9525" marR="9525" marT="9525" marB="0" anchor="b"/>
                </a:tc>
                <a:tc>
                  <a:txBody>
                    <a:bodyPr/>
                    <a:lstStyle/>
                    <a:p>
                      <a:pPr algn="r" fontAlgn="b"/>
                      <a:r>
                        <a:rPr lang="nn-NO" sz="1100" u="none" strike="noStrike" dirty="0">
                          <a:effectLst/>
                        </a:rPr>
                        <a:t>78 %</a:t>
                      </a:r>
                      <a:endParaRPr lang="nn-NO" sz="1100" b="0" i="0" u="none" strike="noStrike" dirty="0">
                        <a:solidFill>
                          <a:srgbClr val="000000"/>
                        </a:solidFill>
                        <a:effectLst/>
                        <a:latin typeface="Calibri"/>
                      </a:endParaRPr>
                    </a:p>
                  </a:txBody>
                  <a:tcPr marL="9525" marR="9525" marT="9525" marB="0" anchor="b"/>
                </a:tc>
              </a:tr>
              <a:tr h="190500">
                <a:tc>
                  <a:txBody>
                    <a:bodyPr/>
                    <a:lstStyle/>
                    <a:p>
                      <a:pPr algn="l" fontAlgn="b"/>
                      <a:r>
                        <a:rPr lang="nn-NO" sz="1100" u="none" strike="noStrike" dirty="0">
                          <a:effectLst/>
                        </a:rPr>
                        <a:t>Ørsta/Herøy</a:t>
                      </a:r>
                      <a:endParaRPr lang="nn-NO" sz="1100" b="0" i="0" u="none" strike="noStrike" dirty="0">
                        <a:solidFill>
                          <a:srgbClr val="000000"/>
                        </a:solidFill>
                        <a:effectLst/>
                        <a:latin typeface="Calibri"/>
                      </a:endParaRPr>
                    </a:p>
                  </a:txBody>
                  <a:tcPr marL="9525" marR="9525" marT="9525" marB="0" anchor="b"/>
                </a:tc>
                <a:tc>
                  <a:txBody>
                    <a:bodyPr/>
                    <a:lstStyle/>
                    <a:p>
                      <a:pPr algn="r" fontAlgn="b"/>
                      <a:r>
                        <a:rPr lang="nn-NO" sz="1100" u="none" strike="noStrike">
                          <a:effectLst/>
                        </a:rPr>
                        <a:t>31</a:t>
                      </a:r>
                      <a:endParaRPr lang="nn-NO" sz="1100" b="0" i="0" u="none" strike="noStrike">
                        <a:solidFill>
                          <a:srgbClr val="000000"/>
                        </a:solidFill>
                        <a:effectLst/>
                        <a:latin typeface="Calibri"/>
                      </a:endParaRPr>
                    </a:p>
                  </a:txBody>
                  <a:tcPr marL="9525" marR="9525" marT="9525" marB="0" anchor="b"/>
                </a:tc>
                <a:tc>
                  <a:txBody>
                    <a:bodyPr/>
                    <a:lstStyle/>
                    <a:p>
                      <a:pPr algn="r" fontAlgn="b"/>
                      <a:r>
                        <a:rPr lang="nn-NO" sz="1100" u="none" strike="noStrike" dirty="0">
                          <a:effectLst/>
                        </a:rPr>
                        <a:t>39</a:t>
                      </a:r>
                      <a:endParaRPr lang="nn-NO" sz="1100" b="0" i="0" u="none" strike="noStrike" dirty="0">
                        <a:solidFill>
                          <a:srgbClr val="000000"/>
                        </a:solidFill>
                        <a:effectLst/>
                        <a:latin typeface="Calibri"/>
                      </a:endParaRPr>
                    </a:p>
                  </a:txBody>
                  <a:tcPr marL="9525" marR="9525" marT="9525" marB="0" anchor="b"/>
                </a:tc>
                <a:tc>
                  <a:txBody>
                    <a:bodyPr/>
                    <a:lstStyle/>
                    <a:p>
                      <a:pPr algn="r" fontAlgn="b"/>
                      <a:r>
                        <a:rPr lang="nn-NO" sz="1100" u="none" strike="noStrike" dirty="0">
                          <a:effectLst/>
                        </a:rPr>
                        <a:t>26 %</a:t>
                      </a:r>
                      <a:endParaRPr lang="nn-NO" sz="1100" b="0" i="0" u="none" strike="noStrike" dirty="0">
                        <a:solidFill>
                          <a:srgbClr val="000000"/>
                        </a:solidFill>
                        <a:effectLst/>
                        <a:latin typeface="Calibri"/>
                      </a:endParaRPr>
                    </a:p>
                  </a:txBody>
                  <a:tcPr marL="9525" marR="9525" marT="9525" marB="0" anchor="b"/>
                </a:tc>
              </a:tr>
              <a:tr h="190500">
                <a:tc>
                  <a:txBody>
                    <a:bodyPr/>
                    <a:lstStyle/>
                    <a:p>
                      <a:pPr algn="l" fontAlgn="b"/>
                      <a:r>
                        <a:rPr lang="nn-NO" sz="1100" u="none" strike="noStrike" dirty="0">
                          <a:effectLst/>
                        </a:rPr>
                        <a:t>Hareid/Ulstein</a:t>
                      </a:r>
                      <a:endParaRPr lang="nn-NO" sz="1100" b="0" i="0" u="none" strike="noStrike" dirty="0">
                        <a:solidFill>
                          <a:srgbClr val="000000"/>
                        </a:solidFill>
                        <a:effectLst/>
                        <a:latin typeface="Calibri"/>
                      </a:endParaRPr>
                    </a:p>
                  </a:txBody>
                  <a:tcPr marL="9525" marR="9525" marT="9525" marB="0" anchor="b"/>
                </a:tc>
                <a:tc>
                  <a:txBody>
                    <a:bodyPr/>
                    <a:lstStyle/>
                    <a:p>
                      <a:pPr algn="r" fontAlgn="b"/>
                      <a:r>
                        <a:rPr lang="nn-NO" sz="1100" u="none" strike="noStrike">
                          <a:effectLst/>
                        </a:rPr>
                        <a:t>625</a:t>
                      </a:r>
                      <a:endParaRPr lang="nn-NO" sz="1100" b="0" i="0" u="none" strike="noStrike">
                        <a:solidFill>
                          <a:srgbClr val="000000"/>
                        </a:solidFill>
                        <a:effectLst/>
                        <a:latin typeface="Calibri"/>
                      </a:endParaRPr>
                    </a:p>
                  </a:txBody>
                  <a:tcPr marL="9525" marR="9525" marT="9525" marB="0" anchor="b"/>
                </a:tc>
                <a:tc>
                  <a:txBody>
                    <a:bodyPr/>
                    <a:lstStyle/>
                    <a:p>
                      <a:pPr algn="r" fontAlgn="b"/>
                      <a:r>
                        <a:rPr lang="nn-NO" sz="1100" u="none" strike="noStrike">
                          <a:effectLst/>
                        </a:rPr>
                        <a:t>729</a:t>
                      </a:r>
                      <a:endParaRPr lang="nn-NO" sz="1100" b="0" i="0" u="none" strike="noStrike">
                        <a:solidFill>
                          <a:srgbClr val="000000"/>
                        </a:solidFill>
                        <a:effectLst/>
                        <a:latin typeface="Calibri"/>
                      </a:endParaRPr>
                    </a:p>
                  </a:txBody>
                  <a:tcPr marL="9525" marR="9525" marT="9525" marB="0" anchor="b"/>
                </a:tc>
                <a:tc>
                  <a:txBody>
                    <a:bodyPr/>
                    <a:lstStyle/>
                    <a:p>
                      <a:pPr algn="r" fontAlgn="b"/>
                      <a:r>
                        <a:rPr lang="nn-NO" sz="1100" u="none" strike="noStrike" dirty="0">
                          <a:effectLst/>
                        </a:rPr>
                        <a:t>17 %</a:t>
                      </a:r>
                      <a:endParaRPr lang="nn-NO" sz="1100" b="0" i="0" u="none" strike="noStrike" dirty="0">
                        <a:solidFill>
                          <a:srgbClr val="000000"/>
                        </a:solidFill>
                        <a:effectLst/>
                        <a:latin typeface="Calibri"/>
                      </a:endParaRPr>
                    </a:p>
                  </a:txBody>
                  <a:tcPr marL="9525" marR="9525" marT="9525" marB="0" anchor="b"/>
                </a:tc>
              </a:tr>
              <a:tr h="190500">
                <a:tc>
                  <a:txBody>
                    <a:bodyPr/>
                    <a:lstStyle/>
                    <a:p>
                      <a:pPr algn="l" fontAlgn="b"/>
                      <a:r>
                        <a:rPr lang="nn-NO" sz="1100" u="none" strike="noStrike" dirty="0">
                          <a:effectLst/>
                        </a:rPr>
                        <a:t>Hareid/Ålesund</a:t>
                      </a:r>
                      <a:endParaRPr lang="nn-NO" sz="1100" b="0" i="0" u="none" strike="noStrike" dirty="0">
                        <a:solidFill>
                          <a:srgbClr val="000000"/>
                        </a:solidFill>
                        <a:effectLst/>
                        <a:latin typeface="Calibri"/>
                      </a:endParaRPr>
                    </a:p>
                  </a:txBody>
                  <a:tcPr marL="9525" marR="9525" marT="9525" marB="0" anchor="b"/>
                </a:tc>
                <a:tc>
                  <a:txBody>
                    <a:bodyPr/>
                    <a:lstStyle/>
                    <a:p>
                      <a:pPr algn="r" fontAlgn="b"/>
                      <a:r>
                        <a:rPr lang="nn-NO" sz="1100" u="none" strike="noStrike">
                          <a:effectLst/>
                        </a:rPr>
                        <a:t>165</a:t>
                      </a:r>
                      <a:endParaRPr lang="nn-NO" sz="1100" b="0" i="0" u="none" strike="noStrike">
                        <a:solidFill>
                          <a:srgbClr val="000000"/>
                        </a:solidFill>
                        <a:effectLst/>
                        <a:latin typeface="Calibri"/>
                      </a:endParaRPr>
                    </a:p>
                  </a:txBody>
                  <a:tcPr marL="9525" marR="9525" marT="9525" marB="0" anchor="b"/>
                </a:tc>
                <a:tc>
                  <a:txBody>
                    <a:bodyPr/>
                    <a:lstStyle/>
                    <a:p>
                      <a:pPr algn="r" fontAlgn="b"/>
                      <a:r>
                        <a:rPr lang="nn-NO" sz="1100" u="none" strike="noStrike">
                          <a:effectLst/>
                        </a:rPr>
                        <a:t>139</a:t>
                      </a:r>
                      <a:endParaRPr lang="nn-NO" sz="1100" b="0" i="0" u="none" strike="noStrike">
                        <a:solidFill>
                          <a:srgbClr val="000000"/>
                        </a:solidFill>
                        <a:effectLst/>
                        <a:latin typeface="Calibri"/>
                      </a:endParaRPr>
                    </a:p>
                  </a:txBody>
                  <a:tcPr marL="9525" marR="9525" marT="9525" marB="0" anchor="b"/>
                </a:tc>
                <a:tc>
                  <a:txBody>
                    <a:bodyPr/>
                    <a:lstStyle/>
                    <a:p>
                      <a:pPr algn="r" fontAlgn="b"/>
                      <a:r>
                        <a:rPr lang="nn-NO" sz="1100" u="none" strike="noStrike" dirty="0">
                          <a:effectLst/>
                        </a:rPr>
                        <a:t>-16 %</a:t>
                      </a:r>
                      <a:endParaRPr lang="nn-NO" sz="1100" b="0" i="0" u="none" strike="noStrike" dirty="0">
                        <a:solidFill>
                          <a:srgbClr val="000000"/>
                        </a:solidFill>
                        <a:effectLst/>
                        <a:latin typeface="Calibri"/>
                      </a:endParaRPr>
                    </a:p>
                  </a:txBody>
                  <a:tcPr marL="9525" marR="9525" marT="9525" marB="0" anchor="b"/>
                </a:tc>
              </a:tr>
            </a:tbl>
          </a:graphicData>
        </a:graphic>
      </p:graphicFrame>
      <p:graphicFrame>
        <p:nvGraphicFramePr>
          <p:cNvPr id="5" name="Diagram 4"/>
          <p:cNvGraphicFramePr/>
          <p:nvPr>
            <p:extLst>
              <p:ext uri="{D42A27DB-BD31-4B8C-83A1-F6EECF244321}">
                <p14:modId xmlns:p14="http://schemas.microsoft.com/office/powerpoint/2010/main" val="4046813491"/>
              </p:ext>
            </p:extLst>
          </p:nvPr>
        </p:nvGraphicFramePr>
        <p:xfrm>
          <a:off x="251520" y="476672"/>
          <a:ext cx="8496944" cy="396044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281313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692696"/>
            <a:ext cx="8077200" cy="58382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8754812"/>
      </p:ext>
    </p:extLst>
  </p:cSld>
  <p:clrMapOvr>
    <a:masterClrMapping/>
  </p:clrMapOvr>
  <p:timing>
    <p:tnLst>
      <p:par>
        <p:cTn id="1" dur="indefinite" restart="never" nodeType="tmRoot"/>
      </p:par>
    </p:tnLst>
  </p:timing>
</p:sld>
</file>

<file path=ppt/theme/theme1.xml><?xml version="1.0" encoding="utf-8"?>
<a:theme xmlns:a="http://schemas.openxmlformats.org/drawingml/2006/main" name="kommunerform Møre og Romsd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Mrfylke-mal_10">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rfylke-mal_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rfylke-mal_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rfylke-mal_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Mrfylke-mal_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Mrfylke-mal_6">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Mrfylke-mal_7">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Mrfylke-mal_8">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Mrfylke-mal_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kommunerform Møre og Romsdal</Template>
  <TotalTime>4118</TotalTime>
  <Words>930</Words>
  <Application>Microsoft Office PowerPoint</Application>
  <PresentationFormat>Skjermfremvisning (4:3)</PresentationFormat>
  <Paragraphs>243</Paragraphs>
  <Slides>31</Slides>
  <Notes>0</Notes>
  <HiddenSlides>0</HiddenSlides>
  <MMClips>0</MMClips>
  <ScaleCrop>false</ScaleCrop>
  <HeadingPairs>
    <vt:vector size="4" baseType="variant">
      <vt:variant>
        <vt:lpstr>Tema</vt:lpstr>
      </vt:variant>
      <vt:variant>
        <vt:i4>10</vt:i4>
      </vt:variant>
      <vt:variant>
        <vt:lpstr>Lysbildetitler</vt:lpstr>
      </vt:variant>
      <vt:variant>
        <vt:i4>31</vt:i4>
      </vt:variant>
    </vt:vector>
  </HeadingPairs>
  <TitlesOfParts>
    <vt:vector size="41" baseType="lpstr">
      <vt:lpstr>kommunerform Møre og Romsdal</vt:lpstr>
      <vt:lpstr>Mrfylke-mal_2</vt:lpstr>
      <vt:lpstr>Mrfylke-mal_3</vt:lpstr>
      <vt:lpstr>Mrfylke-mal_4</vt:lpstr>
      <vt:lpstr>Mrfylke-mal_5</vt:lpstr>
      <vt:lpstr>Mrfylke-mal_6</vt:lpstr>
      <vt:lpstr>Mrfylke-mal_7</vt:lpstr>
      <vt:lpstr>Mrfylke-mal_8</vt:lpstr>
      <vt:lpstr>Mrfylke-mal_9</vt:lpstr>
      <vt:lpstr>Mrfylke-mal_10</vt:lpstr>
      <vt:lpstr>PowerPoint-presentasjon</vt:lpstr>
      <vt:lpstr>Et funksjonelt samfunnsutviklingsområde:  </vt:lpstr>
      <vt:lpstr>PowerPoint-presentasjon</vt:lpstr>
      <vt:lpstr>PowerPoint-presentasjon</vt:lpstr>
      <vt:lpstr>PowerPoint-presentasjon</vt:lpstr>
      <vt:lpstr>Eiksundregionen:  </vt:lpstr>
      <vt:lpstr>PowerPoint-presentasjon</vt:lpstr>
      <vt:lpstr>PowerPoint-presentasjon</vt:lpstr>
      <vt:lpstr>PowerPoint-presentasjon</vt:lpstr>
      <vt:lpstr>PowerPoint-presentasjon</vt:lpstr>
      <vt:lpstr>Nordre Sunnmøre</vt:lpstr>
      <vt:lpstr>PowerPoint-presentasjon</vt:lpstr>
      <vt:lpstr>PowerPoint-presentasjon</vt:lpstr>
      <vt:lpstr>PowerPoint-presentasjon</vt:lpstr>
      <vt:lpstr>PowerPoint-presentasjon</vt:lpstr>
      <vt:lpstr>Romsdal</vt:lpstr>
      <vt:lpstr>PowerPoint-presentasjon</vt:lpstr>
      <vt:lpstr>PowerPoint-presentasjon</vt:lpstr>
      <vt:lpstr>PowerPoint-presentasjon</vt:lpstr>
      <vt:lpstr>PowerPoint-presentasjon</vt:lpstr>
      <vt:lpstr>PowerPoint-presentasjon</vt:lpstr>
      <vt:lpstr>PowerPoint-presentasjon</vt:lpstr>
      <vt:lpstr>Nordmøre</vt:lpstr>
      <vt:lpstr>Pendlarstraumar </vt:lpstr>
      <vt:lpstr>PowerPoint-presentasjon</vt:lpstr>
      <vt:lpstr>PowerPoint-presentasjon</vt:lpstr>
      <vt:lpstr>PowerPoint-presentasjon</vt:lpstr>
      <vt:lpstr>PowerPoint-presentasjon</vt:lpstr>
      <vt:lpstr>PowerPoint-presentasjon</vt:lpstr>
      <vt:lpstr>PowerPoint-presentasjon</vt:lpstr>
      <vt:lpstr>PowerPoint-presentasjon</vt:lpstr>
    </vt:vector>
  </TitlesOfParts>
  <Company>MR Fylke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Ole Helge Haugen</dc:creator>
  <cp:lastModifiedBy>Ole Helge Haugen</cp:lastModifiedBy>
  <cp:revision>101</cp:revision>
  <dcterms:created xsi:type="dcterms:W3CDTF">2014-01-02T07:32:49Z</dcterms:created>
  <dcterms:modified xsi:type="dcterms:W3CDTF">2015-02-25T07:58:27Z</dcterms:modified>
</cp:coreProperties>
</file>