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50" r:id="rId5"/>
    <p:sldMasterId id="2147483653" r:id="rId6"/>
    <p:sldMasterId id="2147483667" r:id="rId7"/>
  </p:sldMasterIdLst>
  <p:notesMasterIdLst>
    <p:notesMasterId r:id="rId14"/>
  </p:notesMasterIdLst>
  <p:sldIdLst>
    <p:sldId id="258" r:id="rId8"/>
    <p:sldId id="256" r:id="rId9"/>
    <p:sldId id="265" r:id="rId10"/>
    <p:sldId id="266" r:id="rId11"/>
    <p:sldId id="259" r:id="rId12"/>
    <p:sldId id="267" r:id="rId13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35"/>
  </p:normalViewPr>
  <p:slideViewPr>
    <p:cSldViewPr snapToGrid="0" snapToObjects="1">
      <p:cViewPr>
        <p:scale>
          <a:sx n="163" d="100"/>
          <a:sy n="163" d="100"/>
        </p:scale>
        <p:origin x="17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6B89D2-C865-5C48-83A0-A485DB331EE6}" type="datetimeFigureOut">
              <a:rPr lang="nb-NO" smtClean="0"/>
              <a:t>23.06.2020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C9580-C0BA-4140-8CAF-08093FD646C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60321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C9580-C0BA-4140-8CAF-08093FD646C1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020925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/>
          <p:cNvSpPr>
            <a:spLocks noGrp="1"/>
          </p:cNvSpPr>
          <p:nvPr>
            <p:ph type="title"/>
          </p:nvPr>
        </p:nvSpPr>
        <p:spPr>
          <a:xfrm>
            <a:off x="737461" y="4439589"/>
            <a:ext cx="10515600" cy="642265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4529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134378-A619-A14F-90E9-B8F4D59939C3}" type="datetimeFigureOut">
              <a:rPr lang="nb-NO" smtClean="0"/>
              <a:t>23.06.2020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5BA0B7-A583-1D47-BC11-4EDE6ECAD2D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03545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134378-A619-A14F-90E9-B8F4D59939C3}" type="datetimeFigureOut">
              <a:rPr lang="nb-NO" smtClean="0"/>
              <a:t>23.06.2020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5BA0B7-A583-1D47-BC11-4EDE6ECAD2D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258380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134378-A619-A14F-90E9-B8F4D59939C3}" type="datetimeFigureOut">
              <a:rPr lang="nb-NO" smtClean="0"/>
              <a:t>23.06.2020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5BA0B7-A583-1D47-BC11-4EDE6ECAD2D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782659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134378-A619-A14F-90E9-B8F4D59939C3}" type="datetimeFigureOut">
              <a:rPr lang="nb-NO" smtClean="0"/>
              <a:t>23.06.2020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5BA0B7-A583-1D47-BC11-4EDE6ECAD2D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608334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134378-A619-A14F-90E9-B8F4D59939C3}" type="datetimeFigureOut">
              <a:rPr lang="nb-NO" smtClean="0"/>
              <a:t>23.06.2020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5BA0B7-A583-1D47-BC11-4EDE6ECAD2D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72561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134378-A619-A14F-90E9-B8F4D59939C3}" type="datetimeFigureOut">
              <a:rPr lang="nb-NO" smtClean="0"/>
              <a:t>23.06.2020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5BA0B7-A583-1D47-BC11-4EDE6ECAD2D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845790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6/23/2020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435730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6/23/2020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49247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eloverskrif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6/23/2020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7613975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6/23/2020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5200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tellysbil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6/23/2020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496057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6/23/2020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6177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6/23/2020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0066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6/23/2020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5550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6/23/2020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614098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6/23/2020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0154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6/23/2020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049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6/23/2020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934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004808" y="1548566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sz="6000"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004808" y="4028241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</p:spTree>
    <p:extLst>
      <p:ext uri="{BB962C8B-B14F-4D97-AF65-F5344CB8AC3E}">
        <p14:creationId xmlns:p14="http://schemas.microsoft.com/office/powerpoint/2010/main" val="659893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1116793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2577293"/>
            <a:ext cx="10515600" cy="338180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231459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134378-A619-A14F-90E9-B8F4D59939C3}" type="datetimeFigureOut">
              <a:rPr lang="nb-NO" smtClean="0"/>
              <a:t>23.06.2020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5BA0B7-A583-1D47-BC11-4EDE6ECAD2D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7492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134378-A619-A14F-90E9-B8F4D59939C3}" type="datetimeFigureOut">
              <a:rPr lang="nb-NO" smtClean="0"/>
              <a:t>23.06.2020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5BA0B7-A583-1D47-BC11-4EDE6ECAD2D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71813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134378-A619-A14F-90E9-B8F4D59939C3}" type="datetimeFigureOut">
              <a:rPr lang="nb-NO" smtClean="0"/>
              <a:t>23.06.2020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5BA0B7-A583-1D47-BC11-4EDE6ECAD2D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73297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134378-A619-A14F-90E9-B8F4D59939C3}" type="datetimeFigureOut">
              <a:rPr lang="nb-NO" smtClean="0"/>
              <a:t>23.06.2020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5BA0B7-A583-1D47-BC11-4EDE6ECAD2D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6094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134378-A619-A14F-90E9-B8F4D59939C3}" type="datetimeFigureOut">
              <a:rPr lang="nb-NO" smtClean="0"/>
              <a:t>23.06.2020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5BA0B7-A583-1D47-BC11-4EDE6ECAD2D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19846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/>
          <p:cNvSpPr/>
          <p:nvPr userDrawn="1"/>
        </p:nvSpPr>
        <p:spPr>
          <a:xfrm>
            <a:off x="0" y="4071256"/>
            <a:ext cx="12192000" cy="23658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3" name="Bild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914" y="5953178"/>
            <a:ext cx="1685472" cy="211328"/>
          </a:xfrm>
          <a:prstGeom prst="rect">
            <a:avLst/>
          </a:prstGeom>
        </p:spPr>
      </p:pic>
      <p:cxnSp>
        <p:nvCxnSpPr>
          <p:cNvPr id="10" name="Rett linje 9"/>
          <p:cNvCxnSpPr/>
          <p:nvPr userDrawn="1"/>
        </p:nvCxnSpPr>
        <p:spPr>
          <a:xfrm>
            <a:off x="762000" y="5254171"/>
            <a:ext cx="1099638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Bilde 2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62000" y="5484195"/>
            <a:ext cx="2130552" cy="722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07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371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628154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6/23/2020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46282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37461" y="4439589"/>
            <a:ext cx="10515600" cy="642265"/>
          </a:xfrm>
        </p:spPr>
        <p:txBody>
          <a:bodyPr/>
          <a:lstStyle/>
          <a:p>
            <a:r>
              <a:rPr lang="nb-NO" dirty="0"/>
              <a:t>Samarbeidsforum, REKOM,09.06.20</a:t>
            </a:r>
            <a:br>
              <a:rPr lang="nb-NO" dirty="0"/>
            </a:br>
            <a:r>
              <a:rPr lang="nb-NO" sz="1400" dirty="0"/>
              <a:t>Nord </a:t>
            </a:r>
            <a:r>
              <a:rPr lang="nb-NO" sz="1400" dirty="0" err="1"/>
              <a:t>universitet,Elin</a:t>
            </a:r>
            <a:r>
              <a:rPr lang="nb-NO" sz="1400" dirty="0"/>
              <a:t> Børve</a:t>
            </a:r>
          </a:p>
        </p:txBody>
      </p:sp>
    </p:spTree>
    <p:extLst>
      <p:ext uri="{BB962C8B-B14F-4D97-AF65-F5344CB8AC3E}">
        <p14:creationId xmlns:p14="http://schemas.microsoft.com/office/powerpoint/2010/main" val="1482356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8AF9127-0802-4B1A-9673-2D841D6405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Digitale verktøy kommet for å bli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A111ED4-EC1D-496D-A37E-DA4836CDF93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86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7D431C8-1299-4949-88A9-0DDEB67A3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Mine holdninger og oppfatninger om digitale verktøy påvirker utbytte en får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C3E97F1-5D39-4029-8F46-45790A8987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/>
          </a:p>
          <a:p>
            <a:r>
              <a:rPr lang="nb-NO" dirty="0"/>
              <a:t>En kan tenke at:</a:t>
            </a:r>
          </a:p>
          <a:p>
            <a:r>
              <a:rPr lang="nb-NO" dirty="0"/>
              <a:t>«jeg har for lite kunnskap om det digitale»</a:t>
            </a:r>
          </a:p>
          <a:p>
            <a:r>
              <a:rPr lang="nb-NO" dirty="0"/>
              <a:t>«det fins ikke utstyr på arbeidsplassen min»</a:t>
            </a:r>
          </a:p>
          <a:p>
            <a:r>
              <a:rPr lang="nb-NO" dirty="0"/>
              <a:t>«jeg trives jo så godt med måten jeg jobber på i dag»</a:t>
            </a:r>
          </a:p>
          <a:p>
            <a:r>
              <a:rPr lang="nb-NO" dirty="0"/>
              <a:t>Skjønner ikke hvordan jeg skal  få tid til å sette meg inn i nye ting»</a:t>
            </a:r>
          </a:p>
          <a:p>
            <a:r>
              <a:rPr lang="nb-NO" dirty="0"/>
              <a:t>Hvordan skal jeg klare å holde kontakten når dette ikke skjer fysisk?»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88965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1FB695B-BA8D-441F-A213-18F2F5961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Integrert veiledning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577508E-45D0-4825-8401-00BE0ED8AB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Kombinasjon ansikt til ansikt og digital veiledning</a:t>
            </a:r>
          </a:p>
          <a:p>
            <a:r>
              <a:rPr lang="nb-NO" dirty="0"/>
              <a:t>Må bygges opp ved å integrere ulike verktøy og plattformer.</a:t>
            </a:r>
          </a:p>
          <a:p>
            <a:endParaRPr lang="nb-NO" dirty="0"/>
          </a:p>
          <a:p>
            <a:r>
              <a:rPr lang="nb-NO" sz="2800" dirty="0"/>
              <a:t>Tilpasse veiledningen til veisøker.</a:t>
            </a:r>
          </a:p>
          <a:p>
            <a:pPr lvl="1"/>
            <a:r>
              <a:rPr lang="nb-NO" sz="2600" dirty="0"/>
              <a:t>Ikke en måte å gjøre ting på, må vurderes og tilpasses mål og hensiktene en har for veiledningen.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72067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E335ADA-BB83-46E1-ACA2-133C85965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Samspill på nett</a:t>
            </a:r>
            <a:br>
              <a:rPr lang="nb-NO" dirty="0"/>
            </a:br>
            <a:r>
              <a:rPr lang="nb-NO" sz="4000" dirty="0"/>
              <a:t>Mange måter en kan veilede på: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BF813BA-C080-4A98-9DAB-FC836F8E9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b-NO" dirty="0"/>
              <a:t>En til en: </a:t>
            </a:r>
          </a:p>
          <a:p>
            <a:pPr marL="0" indent="0">
              <a:buNone/>
            </a:pPr>
            <a:r>
              <a:rPr lang="nb-NO" dirty="0"/>
              <a:t>	-Teams, </a:t>
            </a:r>
            <a:r>
              <a:rPr lang="nb-NO" dirty="0" err="1"/>
              <a:t>zoom,skype</a:t>
            </a:r>
            <a:endParaRPr lang="nb-NO" dirty="0"/>
          </a:p>
          <a:p>
            <a:pPr marL="0" indent="0">
              <a:buNone/>
            </a:pPr>
            <a:r>
              <a:rPr lang="nb-NO" dirty="0"/>
              <a:t>	-chat</a:t>
            </a:r>
          </a:p>
          <a:p>
            <a:pPr marL="0" indent="0">
              <a:buNone/>
            </a:pPr>
            <a:r>
              <a:rPr lang="nb-NO" dirty="0"/>
              <a:t>En til mange/mange til en</a:t>
            </a:r>
          </a:p>
          <a:p>
            <a:pPr marL="0" indent="0">
              <a:buNone/>
            </a:pPr>
            <a:r>
              <a:rPr lang="nb-NO" dirty="0"/>
              <a:t>-blogger, </a:t>
            </a:r>
            <a:r>
              <a:rPr lang="nb-NO" dirty="0" err="1"/>
              <a:t>YouTube</a:t>
            </a: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Mange til mange</a:t>
            </a:r>
          </a:p>
          <a:p>
            <a:pPr marL="0" indent="0">
              <a:buNone/>
            </a:pPr>
            <a:r>
              <a:rPr lang="nb-NO" dirty="0"/>
              <a:t>-Facebook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Tør vi å ta utfordringen? Gjøre ting på en ny måte?</a:t>
            </a:r>
          </a:p>
        </p:txBody>
      </p:sp>
    </p:spTree>
    <p:extLst>
      <p:ext uri="{BB962C8B-B14F-4D97-AF65-F5344CB8AC3E}">
        <p14:creationId xmlns:p14="http://schemas.microsoft.com/office/powerpoint/2010/main" val="2478888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F6AA9C5-93E3-441C-93FB-D41421728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Mange muligheter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3CE84C7-0F7F-48A5-AE7E-F1139B04E7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For å få et godt utbytte trenger en  ha:</a:t>
            </a:r>
          </a:p>
          <a:p>
            <a:pPr lvl="1"/>
            <a:r>
              <a:rPr lang="nb-NO" dirty="0"/>
              <a:t>Struktur i veiledningen</a:t>
            </a:r>
          </a:p>
          <a:p>
            <a:pPr lvl="1"/>
            <a:r>
              <a:rPr lang="nb-NO" dirty="0"/>
              <a:t>Benytte flere metoder for å skape kombinasjon</a:t>
            </a:r>
          </a:p>
          <a:p>
            <a:endParaRPr lang="nb-NO" dirty="0"/>
          </a:p>
          <a:p>
            <a:r>
              <a:rPr lang="nb-NO" dirty="0"/>
              <a:t>Lage nettsider. Lage denne interaktiv</a:t>
            </a:r>
          </a:p>
          <a:p>
            <a:r>
              <a:rPr lang="nb-NO" dirty="0" err="1"/>
              <a:t>Nettcafe</a:t>
            </a:r>
            <a:endParaRPr lang="nb-NO" dirty="0"/>
          </a:p>
          <a:p>
            <a:r>
              <a:rPr lang="nb-NO" dirty="0" err="1"/>
              <a:t>Webinar</a:t>
            </a:r>
            <a:endParaRPr lang="nb-NO" dirty="0"/>
          </a:p>
          <a:p>
            <a:r>
              <a:rPr lang="nb-NO" dirty="0"/>
              <a:t>Video veiledning/ </a:t>
            </a:r>
            <a:r>
              <a:rPr lang="nb-NO"/>
              <a:t>refleksjoner.( </a:t>
            </a:r>
            <a:r>
              <a:rPr lang="nb-NO" dirty="0"/>
              <a:t>Eks med erfaringer med bruk av video studenter)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994531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marbeidsforum, 09.06,Nord universitet.Digital veiledning" id="{B2276FAF-668E-4996-A481-F6AB2EA83BAA}" vid="{EBA4036A-DC94-4963-9775-3ACEEF270550}"/>
    </a:ext>
  </a:extLst>
</a:theme>
</file>

<file path=ppt/theme/theme2.xml><?xml version="1.0" encoding="utf-8"?>
<a:theme xmlns:a="http://schemas.openxmlformats.org/drawingml/2006/main" name="Egendefinert utforming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marbeidsforum, 09.06,Nord universitet.Digital veiledning" id="{B2276FAF-668E-4996-A481-F6AB2EA83BAA}" vid="{2670FCA0-7D9E-47AA-8285-537CB18B103F}"/>
    </a:ext>
  </a:extLst>
</a:theme>
</file>

<file path=ppt/theme/theme3.xml><?xml version="1.0" encoding="utf-8"?>
<a:theme xmlns:a="http://schemas.openxmlformats.org/drawingml/2006/main" name="1_Egendefinert utforming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marbeidsforum, 09.06,Nord universitet.Digital veiledning" id="{B2276FAF-668E-4996-A481-F6AB2EA83BAA}" vid="{546C5D9D-5D8B-4111-B3A2-B8E7C1B20184}"/>
    </a:ext>
  </a:extLst>
</a:theme>
</file>

<file path=ppt/theme/theme4.xml><?xml version="1.0" encoding="utf-8"?>
<a:theme xmlns:a="http://schemas.openxmlformats.org/drawingml/2006/main" name="Kort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marbeidsforum, 09.06,Nord universitet.Digital veiledning" id="{B2276FAF-668E-4996-A481-F6AB2EA83BAA}" vid="{1FD08B1D-1C06-43B4-B150-DB242729E670}"/>
    </a:ext>
  </a:extLst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888568379483D4E867A0C63E0CDC9CF" ma:contentTypeVersion="5" ma:contentTypeDescription="Opprett et nytt dokument." ma:contentTypeScope="" ma:versionID="81bfdb36a631bccc56ce55c18219a233">
  <xsd:schema xmlns:xsd="http://www.w3.org/2001/XMLSchema" xmlns:xs="http://www.w3.org/2001/XMLSchema" xmlns:p="http://schemas.microsoft.com/office/2006/metadata/properties" xmlns:ns1="http://schemas.microsoft.com/sharepoint/v3" xmlns:ns2="73051fd9-4e97-408e-94f7-903861a0153e" xmlns:ns3="670a983f-6274-4e01-8b63-bca2ad59aaaa" targetNamespace="http://schemas.microsoft.com/office/2006/metadata/properties" ma:root="true" ma:fieldsID="a2ba9883f19bca1281b94d472d15b7e1" ns1:_="" ns2:_="" ns3:_="">
    <xsd:import namespace="http://schemas.microsoft.com/sharepoint/v3"/>
    <xsd:import namespace="73051fd9-4e97-408e-94f7-903861a0153e"/>
    <xsd:import namespace="670a983f-6274-4e01-8b63-bca2ad59aaaa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Planlagt startdato" ma:description="Planlagt startdato er en områdekolonne som opprettes av publiseringsfunksjonen. Den brukes til å angi dato og klokkeslett for når denne siden vises for første gang for besøkende på området." ma:hidden="true" ma:internalName="PublishingStartDate">
      <xsd:simpleType>
        <xsd:restriction base="dms:Unknown"/>
      </xsd:simpleType>
    </xsd:element>
    <xsd:element name="PublishingExpirationDate" ma:index="9" nillable="true" ma:displayName="Planlagt utløpsdato" ma:description="Planlagt sluttdato er en områdekolonne som opprettes av publiseringsfunksjonen. Den brukes til å angi dato og klokkeslett for når denne siden ikke lenger vises for besøkende på området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051fd9-4e97-408e-94f7-903861a0153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t med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ingsdetaljer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0a983f-6274-4e01-8b63-bca2ad59aa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0DFF785-F513-4A2C-9AAF-EA4CAC3D3DDE}">
  <ds:schemaRefs>
    <ds:schemaRef ds:uri="http://schemas.microsoft.com/office/2006/documentManagement/types"/>
    <ds:schemaRef ds:uri="http://schemas.microsoft.com/sharepoint/v3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73051fd9-4e97-408e-94f7-903861a0153e"/>
    <ds:schemaRef ds:uri="http://schemas.microsoft.com/office/2006/metadata/properties"/>
    <ds:schemaRef ds:uri="670a983f-6274-4e01-8b63-bca2ad59aaaa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23881710-3CE2-4368-B184-020FD98875E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5119BD2-34BD-4C52-B809-3595E38EF4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3051fd9-4e97-408e-94f7-903861a0153e"/>
    <ds:schemaRef ds:uri="670a983f-6274-4e01-8b63-bca2ad59aa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Samarbeidsforum 09.06Nord universitet.Digital veiledning</Template>
  <TotalTime>0</TotalTime>
  <Words>186</Words>
  <Application>Microsoft Office PowerPoint</Application>
  <PresentationFormat>Widescreen</PresentationFormat>
  <Paragraphs>37</Paragraphs>
  <Slides>6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4</vt:i4>
      </vt:variant>
      <vt:variant>
        <vt:lpstr>Lysbildetitler</vt:lpstr>
      </vt:variant>
      <vt:variant>
        <vt:i4>6</vt:i4>
      </vt:variant>
    </vt:vector>
  </HeadingPairs>
  <TitlesOfParts>
    <vt:vector size="15" baseType="lpstr">
      <vt:lpstr>Arial</vt:lpstr>
      <vt:lpstr>Calibri</vt:lpstr>
      <vt:lpstr>Calibri Light</vt:lpstr>
      <vt:lpstr>Gill Sans MT</vt:lpstr>
      <vt:lpstr>Impact</vt:lpstr>
      <vt:lpstr>Office-tema</vt:lpstr>
      <vt:lpstr>Egendefinert utforming</vt:lpstr>
      <vt:lpstr>1_Egendefinert utforming</vt:lpstr>
      <vt:lpstr>Kort</vt:lpstr>
      <vt:lpstr>Samarbeidsforum, REKOM,09.06.20 Nord universitet,Elin Børve</vt:lpstr>
      <vt:lpstr>Digitale verktøy kommet for å bli</vt:lpstr>
      <vt:lpstr>Mine holdninger og oppfatninger om digitale verktøy påvirker utbytte en får</vt:lpstr>
      <vt:lpstr>Integrert veiledning</vt:lpstr>
      <vt:lpstr>Samspill på nett Mange måter en kan veilede på:</vt:lpstr>
      <vt:lpstr>Mange muligheter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Samarbeidsforum, REKOM,09.06.20 Nord universitet,Elin Børve</dc:title>
  <dc:creator>Welde, Anne Kirsti</dc:creator>
  <cp:lastModifiedBy>Welde, Anne Kirsti</cp:lastModifiedBy>
  <cp:revision>1</cp:revision>
  <dcterms:created xsi:type="dcterms:W3CDTF">2020-06-23T06:56:15Z</dcterms:created>
  <dcterms:modified xsi:type="dcterms:W3CDTF">2020-06-23T06:57:08Z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0x0101004888568379483D4E867A0C63E0CDC9CF</vt:lpwstr>
  </property>
  <property fmtid="{D5CDD505-2E9C-101B-9397-08002B2CF9AE}" pid="3" name="Order">
    <vt:r8>179171000</vt:r8>
  </property>
  <property fmtid="{D5CDD505-2E9C-101B-9397-08002B2CF9AE}" pid="4" name="_dlc_DocIdItemGuid">
    <vt:lpwstr>8babfe1c-758c-5b0e-a4c2-49701b7e9e91</vt:lpwstr>
  </property>
  <property fmtid="{D5CDD505-2E9C-101B-9397-08002B2CF9AE}" pid="5" name="MSIP_Label_43b303ab-7198-40dd-8c74-47e8ccb3836e_Enabled">
    <vt:lpwstr>True</vt:lpwstr>
  </property>
  <property fmtid="{D5CDD505-2E9C-101B-9397-08002B2CF9AE}" pid="6" name="MSIP_Label_43b303ab-7198-40dd-8c74-47e8ccb3836e_SiteId">
    <vt:lpwstr>fed13d9f-21df-485d-909a-231f3c6d16f0</vt:lpwstr>
  </property>
  <property fmtid="{D5CDD505-2E9C-101B-9397-08002B2CF9AE}" pid="7" name="MSIP_Label_43b303ab-7198-40dd-8c74-47e8ccb3836e_Owner">
    <vt:lpwstr>elin.borve@nord.no</vt:lpwstr>
  </property>
  <property fmtid="{D5CDD505-2E9C-101B-9397-08002B2CF9AE}" pid="8" name="MSIP_Label_43b303ab-7198-40dd-8c74-47e8ccb3836e_SetDate">
    <vt:lpwstr>2020-03-31T18:02:34.5924694Z</vt:lpwstr>
  </property>
  <property fmtid="{D5CDD505-2E9C-101B-9397-08002B2CF9AE}" pid="9" name="MSIP_Label_43b303ab-7198-40dd-8c74-47e8ccb3836e_Name">
    <vt:lpwstr>Public</vt:lpwstr>
  </property>
  <property fmtid="{D5CDD505-2E9C-101B-9397-08002B2CF9AE}" pid="10" name="MSIP_Label_43b303ab-7198-40dd-8c74-47e8ccb3836e_Application">
    <vt:lpwstr>Microsoft Azure Information Protection</vt:lpwstr>
  </property>
  <property fmtid="{D5CDD505-2E9C-101B-9397-08002B2CF9AE}" pid="11" name="MSIP_Label_43b303ab-7198-40dd-8c74-47e8ccb3836e_Extended_MSFT_Method">
    <vt:lpwstr>Automatic</vt:lpwstr>
  </property>
  <property fmtid="{D5CDD505-2E9C-101B-9397-08002B2CF9AE}" pid="12" name="Sensitivity">
    <vt:lpwstr>Public</vt:lpwstr>
  </property>
</Properties>
</file>