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65" r:id="rId2"/>
    <p:sldId id="259" r:id="rId3"/>
    <p:sldId id="267" r:id="rId4"/>
    <p:sldId id="261" r:id="rId5"/>
    <p:sldId id="262" r:id="rId6"/>
    <p:sldId id="269" r:id="rId7"/>
  </p:sldIdLst>
  <p:sldSz cx="9144000" cy="6858000" type="screen4x3"/>
  <p:notesSz cx="6797675" cy="9926638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va.bruvoll.bach" initials="e" lastIdx="1" clrIdx="0">
    <p:extLst>
      <p:ext uri="{19B8F6BF-5375-455C-9EA6-DF929625EA0E}">
        <p15:presenceInfo xmlns:p15="http://schemas.microsoft.com/office/powerpoint/2012/main" userId="eva.bruvoll.bach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062" autoAdjust="0"/>
  </p:normalViewPr>
  <p:slideViewPr>
    <p:cSldViewPr>
      <p:cViewPr varScale="1">
        <p:scale>
          <a:sx n="98" d="100"/>
          <a:sy n="98" d="100"/>
        </p:scale>
        <p:origin x="35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35C439-C436-468F-9979-EAEE188F9F45}" type="datetimeFigureOut">
              <a:rPr lang="nb-NO" smtClean="0"/>
              <a:t>28.01.2019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61DE58-B616-4A5C-ACE8-A38B266943C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344847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02F949-52C4-4B5D-AE90-71FCE69BBFF8}" type="datetimeFigureOut">
              <a:rPr lang="nb-NO" smtClean="0"/>
              <a:t>28.01.2019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7491AE-5A06-40F2-B501-BB7E1ACDD62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41313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7491AE-5A06-40F2-B501-BB7E1ACDD625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02754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7491AE-5A06-40F2-B501-BB7E1ACDD625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446926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b="0" baseline="0" dirty="0" smtClean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7491AE-5A06-40F2-B501-BB7E1ACDD625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796398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7491AE-5A06-40F2-B501-BB7E1ACDD625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448488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endParaRPr lang="nb-NO" dirty="0" smtClean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7491AE-5A06-40F2-B501-BB7E1ACDD625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411968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7491AE-5A06-40F2-B501-BB7E1ACDD625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001160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6636F-9E64-48A9-A0E8-D6911EA208CE}" type="datetimeFigureOut">
              <a:rPr lang="nb-NO" smtClean="0"/>
              <a:pPr/>
              <a:t>28.01.2019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B388-42AA-4DF2-851A-CCA4A06B24AA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6636F-9E64-48A9-A0E8-D6911EA208CE}" type="datetimeFigureOut">
              <a:rPr lang="nb-NO" smtClean="0"/>
              <a:pPr/>
              <a:t>28.01.2019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B388-42AA-4DF2-851A-CCA4A06B24AA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6636F-9E64-48A9-A0E8-D6911EA208CE}" type="datetimeFigureOut">
              <a:rPr lang="nb-NO" smtClean="0"/>
              <a:pPr/>
              <a:t>28.01.2019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B388-42AA-4DF2-851A-CCA4A06B24AA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6636F-9E64-48A9-A0E8-D6911EA208CE}" type="datetimeFigureOut">
              <a:rPr lang="nb-NO" smtClean="0"/>
              <a:pPr/>
              <a:t>28.01.2019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B388-42AA-4DF2-851A-CCA4A06B24AA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6636F-9E64-48A9-A0E8-D6911EA208CE}" type="datetimeFigureOut">
              <a:rPr lang="nb-NO" smtClean="0"/>
              <a:pPr/>
              <a:t>28.01.2019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B388-42AA-4DF2-851A-CCA4A06B24AA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6636F-9E64-48A9-A0E8-D6911EA208CE}" type="datetimeFigureOut">
              <a:rPr lang="nb-NO" smtClean="0"/>
              <a:pPr/>
              <a:t>28.01.2019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B388-42AA-4DF2-851A-CCA4A06B24AA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6636F-9E64-48A9-A0E8-D6911EA208CE}" type="datetimeFigureOut">
              <a:rPr lang="nb-NO" smtClean="0"/>
              <a:pPr/>
              <a:t>28.01.2019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B388-42AA-4DF2-851A-CCA4A06B24AA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6636F-9E64-48A9-A0E8-D6911EA208CE}" type="datetimeFigureOut">
              <a:rPr lang="nb-NO" smtClean="0"/>
              <a:pPr/>
              <a:t>28.01.2019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B388-42AA-4DF2-851A-CCA4A06B24AA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6636F-9E64-48A9-A0E8-D6911EA208CE}" type="datetimeFigureOut">
              <a:rPr lang="nb-NO" smtClean="0"/>
              <a:pPr/>
              <a:t>28.01.2019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B388-42AA-4DF2-851A-CCA4A06B24AA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6636F-9E64-48A9-A0E8-D6911EA208CE}" type="datetimeFigureOut">
              <a:rPr lang="nb-NO" smtClean="0"/>
              <a:pPr/>
              <a:t>28.01.2019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B388-42AA-4DF2-851A-CCA4A06B24AA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6636F-9E64-48A9-A0E8-D6911EA208CE}" type="datetimeFigureOut">
              <a:rPr lang="nb-NO" smtClean="0"/>
              <a:pPr/>
              <a:t>28.01.2019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B388-42AA-4DF2-851A-CCA4A06B24AA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56636F-9E64-48A9-A0E8-D6911EA208CE}" type="datetimeFigureOut">
              <a:rPr lang="nb-NO" smtClean="0"/>
              <a:pPr/>
              <a:t>28.01.2019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EFB388-42AA-4DF2-851A-CCA4A06B24AA}" type="slidenum">
              <a:rPr lang="nb-NO" smtClean="0"/>
              <a:pPr/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789" y="2320330"/>
            <a:ext cx="723900" cy="895350"/>
          </a:xfrm>
          <a:prstGeom prst="rect">
            <a:avLst/>
          </a:prstGeom>
        </p:spPr>
      </p:pic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11260" y="2843561"/>
            <a:ext cx="6400800" cy="734712"/>
          </a:xfrm>
        </p:spPr>
        <p:txBody>
          <a:bodyPr>
            <a:normAutofit fontScale="92500"/>
          </a:bodyPr>
          <a:lstStyle/>
          <a:p>
            <a:pPr algn="l"/>
            <a:r>
              <a:rPr lang="nb-NO" b="1" i="1" dirty="0" smtClean="0"/>
              <a:t>   «Vi har gått opp veien etter hvert…»</a:t>
            </a:r>
            <a:endParaRPr lang="nb-NO" b="1" i="1" dirty="0"/>
          </a:p>
        </p:txBody>
      </p:sp>
      <p:pic>
        <p:nvPicPr>
          <p:cNvPr id="6" name="Bild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0163" y="1556792"/>
            <a:ext cx="733425" cy="895350"/>
          </a:xfrm>
          <a:prstGeom prst="rect">
            <a:avLst/>
          </a:prstGeom>
        </p:spPr>
      </p:pic>
      <p:pic>
        <p:nvPicPr>
          <p:cNvPr id="7" name="Bild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60694" y="836712"/>
            <a:ext cx="714375" cy="885825"/>
          </a:xfrm>
          <a:prstGeom prst="rect">
            <a:avLst/>
          </a:prstGeom>
        </p:spPr>
      </p:pic>
      <p:pic>
        <p:nvPicPr>
          <p:cNvPr id="8" name="Bild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99409" y="836712"/>
            <a:ext cx="714375" cy="876300"/>
          </a:xfrm>
          <a:prstGeom prst="rect">
            <a:avLst/>
          </a:prstGeom>
        </p:spPr>
      </p:pic>
      <p:pic>
        <p:nvPicPr>
          <p:cNvPr id="9" name="Bild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44208" y="1556792"/>
            <a:ext cx="714375" cy="885825"/>
          </a:xfrm>
          <a:prstGeom prst="rect">
            <a:avLst/>
          </a:prstGeom>
        </p:spPr>
      </p:pic>
      <p:pic>
        <p:nvPicPr>
          <p:cNvPr id="10" name="Bild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36305" y="2325092"/>
            <a:ext cx="714375" cy="885825"/>
          </a:xfrm>
          <a:prstGeom prst="rect">
            <a:avLst/>
          </a:prstGeom>
        </p:spPr>
      </p:pic>
      <p:sp>
        <p:nvSpPr>
          <p:cNvPr id="11" name="TekstSylinder 10"/>
          <p:cNvSpPr txBox="1"/>
          <p:nvPr/>
        </p:nvSpPr>
        <p:spPr>
          <a:xfrm>
            <a:off x="1896875" y="3789040"/>
            <a:ext cx="4475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dirty="0" smtClean="0"/>
              <a:t>Nettverksarbeid i Indre Namdal + Snåsa</a:t>
            </a:r>
            <a:endParaRPr lang="nb-NO" dirty="0"/>
          </a:p>
        </p:txBody>
      </p:sp>
      <p:sp>
        <p:nvSpPr>
          <p:cNvPr id="13" name="Plassholder for bunntekst 12"/>
          <p:cNvSpPr>
            <a:spLocks noGrp="1"/>
          </p:cNvSpPr>
          <p:nvPr>
            <p:ph type="ftr" sz="quarter" idx="11"/>
          </p:nvPr>
        </p:nvSpPr>
        <p:spPr>
          <a:xfrm>
            <a:off x="2767980" y="6381328"/>
            <a:ext cx="3320008" cy="365125"/>
          </a:xfrm>
        </p:spPr>
        <p:txBody>
          <a:bodyPr/>
          <a:lstStyle/>
          <a:p>
            <a:r>
              <a:rPr lang="nb-NO" dirty="0" smtClean="0"/>
              <a:t>Samarbeidsforum, REKOM – 17. januar 2019</a:t>
            </a:r>
            <a:endParaRPr lang="nb-NO" dirty="0"/>
          </a:p>
        </p:txBody>
      </p:sp>
      <p:sp>
        <p:nvSpPr>
          <p:cNvPr id="2" name="Rektangel 1"/>
          <p:cNvSpPr/>
          <p:nvPr/>
        </p:nvSpPr>
        <p:spPr>
          <a:xfrm>
            <a:off x="827583" y="4796639"/>
            <a:ext cx="690872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dirty="0"/>
              <a:t>Fra Interkommunalt </a:t>
            </a:r>
            <a:r>
              <a:rPr lang="nb-NO" dirty="0" smtClean="0"/>
              <a:t>styrernettverk til Ledernettverket </a:t>
            </a:r>
            <a:r>
              <a:rPr lang="nb-NO" dirty="0"/>
              <a:t>i Indre </a:t>
            </a:r>
            <a:r>
              <a:rPr lang="nb-NO" dirty="0" smtClean="0"/>
              <a:t>Namdal til </a:t>
            </a:r>
            <a:r>
              <a:rPr lang="nb-NO" dirty="0"/>
              <a:t>Kompetansenettverket i </a:t>
            </a:r>
            <a:r>
              <a:rPr lang="nb-NO" dirty="0" smtClean="0"/>
              <a:t>Indre Namdal </a:t>
            </a:r>
            <a:r>
              <a:rPr lang="nb-NO" dirty="0"/>
              <a:t>+ Snåsa i perioden 2000 – 2018</a:t>
            </a:r>
          </a:p>
        </p:txBody>
      </p:sp>
    </p:spTree>
    <p:extLst>
      <p:ext uri="{BB962C8B-B14F-4D97-AF65-F5344CB8AC3E}">
        <p14:creationId xmlns:p14="http://schemas.microsoft.com/office/powerpoint/2010/main" val="2039937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043608" y="273051"/>
            <a:ext cx="6048672" cy="491654"/>
          </a:xfrm>
        </p:spPr>
        <p:txBody>
          <a:bodyPr>
            <a:noAutofit/>
          </a:bodyPr>
          <a:lstStyle/>
          <a:p>
            <a:pPr algn="ctr"/>
            <a:r>
              <a:rPr lang="nb-NO" dirty="0" smtClean="0"/>
              <a:t>«Sideveier» som har fått betydning for nettverket </a:t>
            </a:r>
            <a:endParaRPr lang="nb-NO" dirty="0"/>
          </a:p>
        </p:txBody>
      </p:sp>
      <p:pic>
        <p:nvPicPr>
          <p:cNvPr id="5" name="Plassholder for innhold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467409" y="1700808"/>
            <a:ext cx="5678487" cy="4258865"/>
          </a:xfrm>
          <a:prstGeom prst="rect">
            <a:avLst/>
          </a:prstGeom>
        </p:spPr>
      </p:pic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1025" y="1196752"/>
            <a:ext cx="3456384" cy="4403031"/>
          </a:xfrm>
        </p:spPr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1995 -97 «Nasjonalt utviklingsprogram for barnehager» BFD</a:t>
            </a:r>
          </a:p>
          <a:p>
            <a:endParaRPr lang="nb-NO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nb-NO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2001-2003 - </a:t>
            </a:r>
            <a:r>
              <a:rPr lang="nb-NO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BFD lanserte en satsing på </a:t>
            </a:r>
            <a:r>
              <a:rPr lang="nb-NO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«Den </a:t>
            </a:r>
            <a:r>
              <a:rPr lang="nb-NO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Gode </a:t>
            </a:r>
            <a:r>
              <a:rPr lang="nb-NO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barnehagen» </a:t>
            </a:r>
            <a:r>
              <a:rPr lang="nb-NO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med St.mld </a:t>
            </a:r>
            <a:r>
              <a:rPr lang="nb-NO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27</a:t>
            </a:r>
          </a:p>
          <a:p>
            <a:endParaRPr lang="nb-NO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2005 – 2006 - Interregprosjektet «Lagom olika – en ressurs»</a:t>
            </a:r>
          </a:p>
          <a:p>
            <a:endParaRPr lang="nb-NO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2006 - 2017 MOPEDA nettverket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nb-N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2009 -2018 «Sørsamisk nettverk»</a:t>
            </a:r>
          </a:p>
          <a:p>
            <a:endParaRPr lang="nb-NO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2012 – 2015 «</a:t>
            </a:r>
            <a:r>
              <a:rPr lang="nb-NO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orgendagens barnehage»</a:t>
            </a:r>
          </a:p>
          <a:p>
            <a:endParaRPr lang="nb-NO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2012 – 2018 Comeus/ Erasmus –     Saalfeld -Thüringen, Tyskland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nb-NO" sz="1200" dirty="0"/>
          </a:p>
        </p:txBody>
      </p:sp>
    </p:spTree>
    <p:extLst>
      <p:ext uri="{BB962C8B-B14F-4D97-AF65-F5344CB8AC3E}">
        <p14:creationId xmlns:p14="http://schemas.microsoft.com/office/powerpoint/2010/main" val="2272713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179512" y="273051"/>
            <a:ext cx="6408712" cy="567623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nb-NO" b="1" i="1" dirty="0"/>
              <a:t>Felles </a:t>
            </a:r>
            <a:r>
              <a:rPr lang="nb-NO" b="1" i="1" dirty="0" smtClean="0"/>
              <a:t>kurs- og planleggingsdager</a:t>
            </a:r>
            <a:endParaRPr lang="nb-NO" b="1" i="1" dirty="0"/>
          </a:p>
          <a:p>
            <a:pPr>
              <a:buFont typeface="Wingdings" pitchFamily="2" charset="2"/>
              <a:buChar char="Ø"/>
            </a:pPr>
            <a:r>
              <a:rPr lang="nb-NO" sz="1900" dirty="0"/>
              <a:t>2002; Sosial kompetanse v/ Kari Pape</a:t>
            </a:r>
          </a:p>
          <a:p>
            <a:pPr>
              <a:buFont typeface="Wingdings" pitchFamily="2" charset="2"/>
              <a:buChar char="Ø"/>
            </a:pPr>
            <a:r>
              <a:rPr lang="nb-NO" sz="1900" dirty="0"/>
              <a:t>2003; Pedagogisk dokumentasjon v/ Aud Eli Kristoffersen</a:t>
            </a:r>
          </a:p>
          <a:p>
            <a:pPr>
              <a:buFont typeface="Wingdings" pitchFamily="2" charset="2"/>
              <a:buChar char="Ø"/>
            </a:pPr>
            <a:r>
              <a:rPr lang="nb-NO" sz="1900" dirty="0" smtClean="0"/>
              <a:t>2005; </a:t>
            </a:r>
            <a:r>
              <a:rPr lang="nb-NO" sz="1900" dirty="0"/>
              <a:t>TRAS v/ </a:t>
            </a:r>
            <a:r>
              <a:rPr lang="nb-NO" sz="1900" dirty="0" smtClean="0"/>
              <a:t>Øyvind Kvello</a:t>
            </a:r>
          </a:p>
          <a:p>
            <a:pPr>
              <a:buFont typeface="Wingdings" pitchFamily="2" charset="2"/>
              <a:buChar char="Ø"/>
            </a:pPr>
            <a:r>
              <a:rPr lang="nb-NO" sz="1900" dirty="0" smtClean="0"/>
              <a:t>2005; Barn med sosiale og emosjonelle vansker, v/ Øyvind Kvello</a:t>
            </a:r>
            <a:endParaRPr lang="nb-NO" sz="1900" dirty="0"/>
          </a:p>
          <a:p>
            <a:pPr>
              <a:buFont typeface="Wingdings" pitchFamily="2" charset="2"/>
              <a:buChar char="Ø"/>
            </a:pPr>
            <a:r>
              <a:rPr lang="nb-NO" sz="1900" dirty="0"/>
              <a:t>2005; Hvordan bryr vi oss – oppdager barn med ulike vansker v/ Ingela </a:t>
            </a:r>
            <a:r>
              <a:rPr lang="nb-NO" sz="1900" dirty="0" smtClean="0"/>
              <a:t> </a:t>
            </a:r>
          </a:p>
          <a:p>
            <a:pPr marL="0" indent="0">
              <a:buNone/>
            </a:pPr>
            <a:r>
              <a:rPr lang="nb-NO" sz="1900" dirty="0"/>
              <a:t> </a:t>
            </a:r>
            <a:r>
              <a:rPr lang="nb-NO" sz="1900" dirty="0" smtClean="0"/>
              <a:t>                   Skogmo</a:t>
            </a:r>
            <a:r>
              <a:rPr lang="nb-NO" sz="1900" dirty="0"/>
              <a:t>, Lene Beate Gåsbakk, Marita Mihle, Tormod Rimehaug</a:t>
            </a:r>
          </a:p>
          <a:p>
            <a:pPr>
              <a:buFont typeface="Wingdings" pitchFamily="2" charset="2"/>
              <a:buChar char="Ø"/>
            </a:pPr>
            <a:r>
              <a:rPr lang="nb-NO" sz="1900" dirty="0" smtClean="0"/>
              <a:t>2006; </a:t>
            </a:r>
            <a:r>
              <a:rPr lang="nb-NO" sz="1900" dirty="0"/>
              <a:t>Barns språkmiljø v/ Ruth Trøite Lorentzen</a:t>
            </a:r>
          </a:p>
          <a:p>
            <a:pPr>
              <a:buFont typeface="Wingdings" pitchFamily="2" charset="2"/>
              <a:buChar char="Ø"/>
            </a:pPr>
            <a:r>
              <a:rPr lang="nb-NO" sz="1900" dirty="0"/>
              <a:t>2007; Lyttende pedagogikk v/ Ann Åberg</a:t>
            </a:r>
          </a:p>
          <a:p>
            <a:pPr>
              <a:buFont typeface="Wingdings" pitchFamily="2" charset="2"/>
              <a:buChar char="Ø"/>
            </a:pPr>
            <a:r>
              <a:rPr lang="nb-NO" sz="1900" dirty="0"/>
              <a:t>2008; Pedagogisk dokumentasjon v/ Riina </a:t>
            </a:r>
            <a:r>
              <a:rPr lang="nb-NO" sz="1900" dirty="0" smtClean="0"/>
              <a:t>Lundell, Trångsund bhg </a:t>
            </a:r>
            <a:endParaRPr lang="nb-NO" sz="1900" dirty="0"/>
          </a:p>
          <a:p>
            <a:pPr>
              <a:buFont typeface="Wingdings" pitchFamily="2" charset="2"/>
              <a:buChar char="Ø"/>
            </a:pPr>
            <a:r>
              <a:rPr lang="nb-NO" sz="1900" dirty="0"/>
              <a:t>2009; Pedagogisk dokumentasjon v/ Karin Alnervik</a:t>
            </a:r>
          </a:p>
          <a:p>
            <a:pPr>
              <a:buFont typeface="Wingdings" pitchFamily="2" charset="2"/>
              <a:buChar char="Ø"/>
            </a:pPr>
            <a:r>
              <a:rPr lang="nb-NO" sz="1900" dirty="0"/>
              <a:t>2010; Se- lytt og lær – de voksnes møte med barn og unge v/ Eli Rygg</a:t>
            </a:r>
          </a:p>
          <a:p>
            <a:pPr>
              <a:buFont typeface="Wingdings" pitchFamily="2" charset="2"/>
              <a:buChar char="Ø"/>
            </a:pPr>
            <a:r>
              <a:rPr lang="nb-NO" sz="1900" dirty="0"/>
              <a:t>2011; Tidlig </a:t>
            </a:r>
            <a:r>
              <a:rPr lang="nb-NO" sz="1900" dirty="0" smtClean="0"/>
              <a:t>Innsats, v/ Øyvind Kvello (3 dager)</a:t>
            </a:r>
          </a:p>
          <a:p>
            <a:pPr>
              <a:buFont typeface="Wingdings" pitchFamily="2" charset="2"/>
              <a:buChar char="Ø"/>
            </a:pPr>
            <a:r>
              <a:rPr lang="nb-NO" sz="1900" dirty="0" smtClean="0"/>
              <a:t>2012</a:t>
            </a:r>
            <a:r>
              <a:rPr lang="nb-NO" sz="1900" dirty="0"/>
              <a:t>; </a:t>
            </a:r>
            <a:r>
              <a:rPr lang="nb-NO" sz="1900" dirty="0" smtClean="0"/>
              <a:t>Tilknytning </a:t>
            </a:r>
            <a:r>
              <a:rPr lang="nb-NO" sz="1900" dirty="0"/>
              <a:t>og den gode dialogen, Ulrika </a:t>
            </a:r>
            <a:r>
              <a:rPr lang="nb-NO" sz="1900" dirty="0" smtClean="0"/>
              <a:t>Håkansson</a:t>
            </a:r>
            <a:endParaRPr lang="nb-NO" sz="1900" dirty="0"/>
          </a:p>
          <a:p>
            <a:pPr>
              <a:buFont typeface="Wingdings" pitchFamily="2" charset="2"/>
              <a:buChar char="Ø"/>
            </a:pPr>
            <a:r>
              <a:rPr lang="nb-NO" sz="1900" dirty="0"/>
              <a:t>2013; </a:t>
            </a:r>
            <a:r>
              <a:rPr lang="nb-NO" sz="1900" dirty="0" smtClean="0"/>
              <a:t>Søt eller tøff – et fritt valg v/Likestillingssentret</a:t>
            </a:r>
            <a:endParaRPr lang="nb-NO" sz="1900" dirty="0"/>
          </a:p>
          <a:p>
            <a:pPr>
              <a:buFont typeface="Wingdings" pitchFamily="2" charset="2"/>
              <a:buChar char="Ø"/>
            </a:pPr>
            <a:r>
              <a:rPr lang="nb-NO" sz="1900" dirty="0"/>
              <a:t>2013; Relasjonsledelse og </a:t>
            </a:r>
            <a:r>
              <a:rPr lang="nb-NO" sz="1900" dirty="0" smtClean="0"/>
              <a:t>relasjonskompetanser, v/Reinert </a:t>
            </a:r>
            <a:r>
              <a:rPr lang="nb-NO" sz="1900" dirty="0"/>
              <a:t>Kamøy</a:t>
            </a:r>
          </a:p>
          <a:p>
            <a:pPr>
              <a:buFont typeface="Wingdings" pitchFamily="2" charset="2"/>
              <a:buChar char="Ø"/>
            </a:pPr>
            <a:r>
              <a:rPr lang="nb-NO" sz="1900" dirty="0"/>
              <a:t>2014; Blikk for </a:t>
            </a:r>
            <a:r>
              <a:rPr lang="nb-NO" sz="1900" dirty="0" smtClean="0"/>
              <a:t>lek, v/ Terje Melaas</a:t>
            </a:r>
          </a:p>
          <a:p>
            <a:pPr>
              <a:buFont typeface="Wingdings" pitchFamily="2" charset="2"/>
              <a:buChar char="Ø"/>
            </a:pPr>
            <a:r>
              <a:rPr lang="nb-NO" sz="1900" dirty="0" smtClean="0"/>
              <a:t>2014; Når barn har opplevd omsorgssvikt og overgrep, v/ Trygve Arne Børve</a:t>
            </a:r>
            <a:endParaRPr lang="nb-NO" sz="1900" dirty="0"/>
          </a:p>
          <a:p>
            <a:pPr>
              <a:buFont typeface="Wingdings" pitchFamily="2" charset="2"/>
              <a:buChar char="Ø"/>
            </a:pPr>
            <a:r>
              <a:rPr lang="nb-NO" sz="1900" dirty="0"/>
              <a:t>2016; </a:t>
            </a:r>
            <a:r>
              <a:rPr lang="nb-NO" sz="1900" dirty="0" smtClean="0"/>
              <a:t>Konge </a:t>
            </a:r>
            <a:r>
              <a:rPr lang="nb-NO" sz="1900" dirty="0"/>
              <a:t>i eget </a:t>
            </a:r>
            <a:r>
              <a:rPr lang="nb-NO" sz="1900" dirty="0" smtClean="0"/>
              <a:t>liv, v/ Ingvald </a:t>
            </a:r>
            <a:r>
              <a:rPr lang="nb-NO" sz="1900" dirty="0"/>
              <a:t>Wilhelmsen </a:t>
            </a:r>
            <a:endParaRPr lang="nb-NO" sz="1900" dirty="0" smtClean="0"/>
          </a:p>
          <a:p>
            <a:pPr>
              <a:buFont typeface="Wingdings" pitchFamily="2" charset="2"/>
              <a:buChar char="Ø"/>
            </a:pPr>
            <a:r>
              <a:rPr lang="nb-NO" sz="1900" dirty="0" smtClean="0"/>
              <a:t>2016</a:t>
            </a:r>
            <a:r>
              <a:rPr lang="nb-NO" sz="1900" dirty="0"/>
              <a:t>; </a:t>
            </a:r>
            <a:r>
              <a:rPr lang="nb-NO" sz="1900" dirty="0" smtClean="0"/>
              <a:t>Matematikk </a:t>
            </a:r>
            <a:r>
              <a:rPr lang="nb-NO" sz="1900" dirty="0"/>
              <a:t>i barnehagen </a:t>
            </a:r>
            <a:r>
              <a:rPr lang="nb-NO" sz="1900" dirty="0" smtClean="0"/>
              <a:t>v/Nord </a:t>
            </a:r>
            <a:r>
              <a:rPr lang="nb-NO" sz="1900" dirty="0"/>
              <a:t>universitet, </a:t>
            </a:r>
            <a:r>
              <a:rPr lang="nb-NO" sz="1900" dirty="0" smtClean="0"/>
              <a:t>Mona R. Rosenlund</a:t>
            </a:r>
            <a:endParaRPr lang="nb-NO" sz="1900" dirty="0"/>
          </a:p>
          <a:p>
            <a:pPr>
              <a:buFont typeface="Wingdings" pitchFamily="2" charset="2"/>
              <a:buChar char="Ø"/>
            </a:pPr>
            <a:r>
              <a:rPr lang="nb-NO" sz="1900" dirty="0"/>
              <a:t>2017; Rammeplan i realfagslys</a:t>
            </a:r>
            <a:r>
              <a:rPr lang="nb-NO" sz="1900" dirty="0" smtClean="0"/>
              <a:t>, v/ </a:t>
            </a:r>
            <a:r>
              <a:rPr lang="nb-NO" sz="1900" dirty="0"/>
              <a:t>Nord universitet, Mona </a:t>
            </a:r>
            <a:r>
              <a:rPr lang="nb-NO" sz="1900" dirty="0" smtClean="0"/>
              <a:t>R. Rosenlund </a:t>
            </a:r>
            <a:endParaRPr lang="nb-NO" sz="1900" dirty="0"/>
          </a:p>
          <a:p>
            <a:pPr>
              <a:buFont typeface="Wingdings" pitchFamily="2" charset="2"/>
              <a:buChar char="Ø"/>
            </a:pPr>
            <a:r>
              <a:rPr lang="nb-NO" sz="1900" dirty="0"/>
              <a:t>2018; Implementering og </a:t>
            </a:r>
            <a:r>
              <a:rPr lang="nb-NO" sz="1900" dirty="0" smtClean="0"/>
              <a:t>bhg. </a:t>
            </a:r>
            <a:r>
              <a:rPr lang="nb-NO" sz="1900" dirty="0"/>
              <a:t>praksis i lys av ny rammeplan</a:t>
            </a:r>
            <a:r>
              <a:rPr lang="nb-NO" sz="1900" dirty="0" smtClean="0"/>
              <a:t>, v/ </a:t>
            </a:r>
            <a:r>
              <a:rPr lang="nb-NO" sz="1900" dirty="0"/>
              <a:t>Kari Pape</a:t>
            </a:r>
          </a:p>
          <a:p>
            <a:pPr>
              <a:buFont typeface="Wingdings" pitchFamily="2" charset="2"/>
              <a:buChar char="Ø"/>
            </a:pPr>
            <a:r>
              <a:rPr lang="nb-NO" sz="1900" dirty="0" smtClean="0"/>
              <a:t>2019; </a:t>
            </a:r>
            <a:r>
              <a:rPr lang="nb-NO" sz="1900" dirty="0"/>
              <a:t>Leik, glede og livsmestring og  barnehagelæreren som leder – å lede </a:t>
            </a:r>
            <a:endParaRPr lang="nb-NO" sz="1900" dirty="0" smtClean="0"/>
          </a:p>
          <a:p>
            <a:pPr marL="0" indent="0">
              <a:buNone/>
            </a:pPr>
            <a:r>
              <a:rPr lang="nb-NO" sz="1900" dirty="0"/>
              <a:t> </a:t>
            </a:r>
            <a:r>
              <a:rPr lang="nb-NO" sz="1900" dirty="0" smtClean="0"/>
              <a:t>                   en </a:t>
            </a:r>
            <a:r>
              <a:rPr lang="nb-NO" sz="1900" dirty="0"/>
              <a:t>voksen, </a:t>
            </a:r>
            <a:r>
              <a:rPr lang="nb-NO" sz="1900" dirty="0" smtClean="0"/>
              <a:t>v/ </a:t>
            </a:r>
            <a:r>
              <a:rPr lang="nb-NO" sz="1900" dirty="0"/>
              <a:t>Kari </a:t>
            </a:r>
            <a:r>
              <a:rPr lang="nb-NO" sz="1900" dirty="0" smtClean="0"/>
              <a:t>Pape (2 dager)</a:t>
            </a:r>
            <a:endParaRPr lang="nb-NO" sz="1900" dirty="0"/>
          </a:p>
          <a:p>
            <a:pPr marL="0" indent="0">
              <a:buNone/>
            </a:pPr>
            <a:endParaRPr lang="nb-NO" dirty="0"/>
          </a:p>
        </p:txBody>
      </p:sp>
      <p:pic>
        <p:nvPicPr>
          <p:cNvPr id="2" name="Bild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1659" y="2132856"/>
            <a:ext cx="3072341" cy="172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758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/>
          <p:cNvPicPr>
            <a:picLocks noChangeAspect="1"/>
          </p:cNvPicPr>
          <p:nvPr/>
        </p:nvPicPr>
        <p:blipFill rotWithShape="1">
          <a:blip r:embed="rId3"/>
          <a:srcRect t="22368" r="6381" b="13204"/>
          <a:stretch/>
        </p:blipFill>
        <p:spPr>
          <a:xfrm>
            <a:off x="5007949" y="1196751"/>
            <a:ext cx="4100556" cy="2118609"/>
          </a:xfrm>
          <a:prstGeom prst="rect">
            <a:avLst/>
          </a:prstGeom>
        </p:spPr>
      </p:pic>
      <p:pic>
        <p:nvPicPr>
          <p:cNvPr id="2" name="Bilde 1"/>
          <p:cNvPicPr>
            <a:picLocks noChangeAspect="1"/>
          </p:cNvPicPr>
          <p:nvPr/>
        </p:nvPicPr>
        <p:blipFill rotWithShape="1">
          <a:blip r:embed="rId4"/>
          <a:srcRect l="12204" t="11154" r="392"/>
          <a:stretch/>
        </p:blipFill>
        <p:spPr>
          <a:xfrm>
            <a:off x="1763688" y="3194110"/>
            <a:ext cx="4776718" cy="3641659"/>
          </a:xfrm>
          <a:prstGeom prst="rect">
            <a:avLst/>
          </a:prstGeom>
        </p:spPr>
      </p:pic>
      <p:pic>
        <p:nvPicPr>
          <p:cNvPr id="5" name="Bilde 4"/>
          <p:cNvPicPr>
            <a:picLocks noChangeAspect="1"/>
          </p:cNvPicPr>
          <p:nvPr/>
        </p:nvPicPr>
        <p:blipFill rotWithShape="1">
          <a:blip r:embed="rId5"/>
          <a:srcRect l="32367" t="8989" r="-136" b="15498"/>
          <a:stretch/>
        </p:blipFill>
        <p:spPr>
          <a:xfrm>
            <a:off x="24409" y="-6516"/>
            <a:ext cx="5238496" cy="3283833"/>
          </a:xfrm>
          <a:prstGeom prst="rect">
            <a:avLst/>
          </a:prstGeom>
        </p:spPr>
      </p:pic>
      <p:sp>
        <p:nvSpPr>
          <p:cNvPr id="3" name="TekstSylinder 2"/>
          <p:cNvSpPr txBox="1"/>
          <p:nvPr/>
        </p:nvSpPr>
        <p:spPr>
          <a:xfrm>
            <a:off x="2412223" y="6126717"/>
            <a:ext cx="39599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 dirty="0" smtClean="0">
                <a:solidFill>
                  <a:srgbClr val="FFFF00"/>
                </a:solidFill>
              </a:rPr>
              <a:t>Barnehagebasert kompetanseutvikling</a:t>
            </a:r>
            <a:endParaRPr lang="nb-NO" b="1" dirty="0">
              <a:solidFill>
                <a:srgbClr val="FFFF00"/>
              </a:solidFill>
            </a:endParaRPr>
          </a:p>
        </p:txBody>
      </p:sp>
      <p:sp>
        <p:nvSpPr>
          <p:cNvPr id="4" name="TekstSylinder 3"/>
          <p:cNvSpPr txBox="1"/>
          <p:nvPr/>
        </p:nvSpPr>
        <p:spPr>
          <a:xfrm>
            <a:off x="179512" y="0"/>
            <a:ext cx="410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 dirty="0" smtClean="0">
                <a:solidFill>
                  <a:srgbClr val="FFFF00"/>
                </a:solidFill>
              </a:rPr>
              <a:t>Felles kompetanseutvikling IN+Snåsa</a:t>
            </a:r>
            <a:endParaRPr lang="nb-NO" b="1" dirty="0">
              <a:solidFill>
                <a:srgbClr val="FFFF00"/>
              </a:solidFill>
            </a:endParaRPr>
          </a:p>
        </p:txBody>
      </p:sp>
      <p:sp>
        <p:nvSpPr>
          <p:cNvPr id="8" name="TekstSylinder 7"/>
          <p:cNvSpPr txBox="1"/>
          <p:nvPr/>
        </p:nvSpPr>
        <p:spPr>
          <a:xfrm>
            <a:off x="5546059" y="1124744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 dirty="0" smtClean="0">
                <a:solidFill>
                  <a:srgbClr val="FFFF00"/>
                </a:solidFill>
              </a:rPr>
              <a:t>Internasjonal erfaringsdeling</a:t>
            </a:r>
            <a:endParaRPr lang="nb-NO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6162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1" y="3312368"/>
            <a:ext cx="4571999" cy="3429000"/>
          </a:xfrm>
          <a:prstGeom prst="rect">
            <a:avLst/>
          </a:prstGeom>
        </p:spPr>
      </p:pic>
      <p:pic>
        <p:nvPicPr>
          <p:cNvPr id="5" name="Plassholder for bilde 4"/>
          <p:cNvPicPr>
            <a:picLocks noGrp="1" noChangeAspect="1"/>
          </p:cNvPicPr>
          <p:nvPr>
            <p:ph type="pic" idx="1"/>
          </p:nvPr>
        </p:nvPicPr>
        <p:blipFill rotWithShape="1">
          <a:blip r:embed="rId4"/>
          <a:srcRect l="21" r="318" b="10000"/>
          <a:stretch/>
        </p:blipFill>
        <p:spPr>
          <a:xfrm>
            <a:off x="1715" y="476672"/>
            <a:ext cx="4786310" cy="3240360"/>
          </a:xfrm>
          <a:prstGeom prst="rect">
            <a:avLst/>
          </a:prstGeom>
        </p:spPr>
      </p:pic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403648" y="44624"/>
            <a:ext cx="5486400" cy="332656"/>
          </a:xfrm>
        </p:spPr>
        <p:txBody>
          <a:bodyPr/>
          <a:lstStyle/>
          <a:p>
            <a:r>
              <a:rPr lang="nb-NO" dirty="0" smtClean="0"/>
              <a:t>Studietur til Bikupan, Östersund</a:t>
            </a:r>
            <a:endParaRPr lang="nb-NO" dirty="0"/>
          </a:p>
        </p:txBody>
      </p:sp>
      <p:pic>
        <p:nvPicPr>
          <p:cNvPr id="7" name="Bild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476672"/>
            <a:ext cx="2088232" cy="2784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168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302411" y="315231"/>
            <a:ext cx="3840427" cy="1368152"/>
          </a:xfrm>
        </p:spPr>
        <p:txBody>
          <a:bodyPr>
            <a:normAutofit/>
          </a:bodyPr>
          <a:lstStyle/>
          <a:p>
            <a:pPr algn="l"/>
            <a:r>
              <a:rPr lang="nb-NO" sz="1300" dirty="0"/>
              <a:t>Studietur til Stockholm – 08 </a:t>
            </a:r>
            <a:r>
              <a:rPr lang="nb-NO" sz="1300" dirty="0" smtClean="0"/>
              <a:t> </a:t>
            </a:r>
            <a:r>
              <a:rPr lang="nb-NO" sz="1300" dirty="0"/>
              <a:t>bl.a. til </a:t>
            </a:r>
            <a:r>
              <a:rPr lang="nb-NO" sz="1300" dirty="0" smtClean="0"/>
              <a:t/>
            </a:r>
            <a:br>
              <a:rPr lang="nb-NO" sz="1300" dirty="0" smtClean="0"/>
            </a:br>
            <a:r>
              <a:rPr lang="nb-NO" sz="1300" dirty="0" smtClean="0"/>
              <a:t>Reggio Emilia instituttet </a:t>
            </a:r>
            <a:r>
              <a:rPr lang="nb-NO" sz="1300" dirty="0"/>
              <a:t>v/ Greger Rösnes </a:t>
            </a:r>
            <a:r>
              <a:rPr lang="nb-NO" dirty="0"/>
              <a:t/>
            </a:r>
            <a:br>
              <a:rPr lang="nb-NO" dirty="0"/>
            </a:br>
            <a:endParaRPr lang="nb-NO" dirty="0"/>
          </a:p>
        </p:txBody>
      </p:sp>
      <p:pic>
        <p:nvPicPr>
          <p:cNvPr id="5" name="Plassholder for innhold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411" y="999307"/>
            <a:ext cx="3840427" cy="2880320"/>
          </a:xfrm>
        </p:spPr>
      </p:pic>
      <p:pic>
        <p:nvPicPr>
          <p:cNvPr id="6" name="Plassholder for innhold 5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5894" y="1413070"/>
            <a:ext cx="4319455" cy="2429693"/>
          </a:xfrm>
        </p:spPr>
      </p:pic>
      <p:pic>
        <p:nvPicPr>
          <p:cNvPr id="7" name="Bild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774" y="3900283"/>
            <a:ext cx="3863699" cy="2897774"/>
          </a:xfrm>
          <a:prstGeom prst="rect">
            <a:avLst/>
          </a:prstGeom>
        </p:spPr>
      </p:pic>
      <p:pic>
        <p:nvPicPr>
          <p:cNvPr id="8" name="Bild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5894" y="4132693"/>
            <a:ext cx="4325250" cy="2432953"/>
          </a:xfrm>
          <a:prstGeom prst="rect">
            <a:avLst/>
          </a:prstGeom>
        </p:spPr>
      </p:pic>
      <p:sp>
        <p:nvSpPr>
          <p:cNvPr id="9" name="TekstSylinder 8"/>
          <p:cNvSpPr txBox="1"/>
          <p:nvPr/>
        </p:nvSpPr>
        <p:spPr>
          <a:xfrm>
            <a:off x="4552894" y="798763"/>
            <a:ext cx="412356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300" dirty="0"/>
              <a:t>Studietur til Saalfeld, Thüringen </a:t>
            </a:r>
            <a:r>
              <a:rPr lang="nb-NO" sz="1300" dirty="0" smtClean="0"/>
              <a:t>i 2016 </a:t>
            </a:r>
            <a:r>
              <a:rPr lang="nb-NO" sz="1300" dirty="0"/>
              <a:t>og </a:t>
            </a:r>
            <a:r>
              <a:rPr lang="nb-NO" sz="1300" dirty="0" smtClean="0"/>
              <a:t>2017 med besøk til bl.a</a:t>
            </a:r>
            <a:r>
              <a:rPr lang="nb-NO" sz="1300" dirty="0"/>
              <a:t>. </a:t>
            </a:r>
            <a:r>
              <a:rPr lang="nb-NO" sz="1300" dirty="0" smtClean="0"/>
              <a:t>Fröbelmuseet i Oberweissbach, Fröbelbarnehagen i Bad Blankenburg </a:t>
            </a:r>
            <a:endParaRPr lang="nb-NO" sz="1300" dirty="0"/>
          </a:p>
        </p:txBody>
      </p:sp>
    </p:spTree>
    <p:extLst>
      <p:ext uri="{BB962C8B-B14F-4D97-AF65-F5344CB8AC3E}">
        <p14:creationId xmlns:p14="http://schemas.microsoft.com/office/powerpoint/2010/main" val="946223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978</TotalTime>
  <Words>438</Words>
  <Application>Microsoft Office PowerPoint</Application>
  <PresentationFormat>Skjermfremvisning (4:3)</PresentationFormat>
  <Paragraphs>54</Paragraphs>
  <Slides>6</Slides>
  <Notes>6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6</vt:i4>
      </vt:variant>
    </vt:vector>
  </HeadingPairs>
  <TitlesOfParts>
    <vt:vector size="11" baseType="lpstr">
      <vt:lpstr>Arial</vt:lpstr>
      <vt:lpstr>Calibri</vt:lpstr>
      <vt:lpstr>Times New Roman</vt:lpstr>
      <vt:lpstr>Wingdings</vt:lpstr>
      <vt:lpstr>Kontortema</vt:lpstr>
      <vt:lpstr>PowerPoint-presentasjon</vt:lpstr>
      <vt:lpstr>«Sideveier» som har fått betydning for nettverket </vt:lpstr>
      <vt:lpstr>PowerPoint-presentasjon</vt:lpstr>
      <vt:lpstr>PowerPoint-presentasjon</vt:lpstr>
      <vt:lpstr>PowerPoint-presentasjon</vt:lpstr>
      <vt:lpstr>Studietur til Stockholm – 08  bl.a. til  Reggio Emilia instituttet v/ Greger Rösnes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Interkommunalt styernettverk</dc:title>
  <dc:creator>Agnes Hanssen</dc:creator>
  <cp:lastModifiedBy>Welde, Anne Kirsti</cp:lastModifiedBy>
  <cp:revision>95</cp:revision>
  <cp:lastPrinted>2019-01-15T14:41:36Z</cp:lastPrinted>
  <dcterms:modified xsi:type="dcterms:W3CDTF">2019-01-28T12:20:39Z</dcterms:modified>
</cp:coreProperties>
</file>