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Lst>
  <p:notesMasterIdLst>
    <p:notesMasterId r:id="rId10"/>
  </p:notesMasterIdLst>
  <p:sldIdLst>
    <p:sldId id="256" r:id="rId3"/>
    <p:sldId id="259" r:id="rId4"/>
    <p:sldId id="283" r:id="rId5"/>
    <p:sldId id="284" r:id="rId6"/>
    <p:sldId id="285" r:id="rId7"/>
    <p:sldId id="279" r:id="rId8"/>
    <p:sldId id="280" r:id="rId9"/>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4AACA"/>
    <a:srgbClr val="F6DACD"/>
    <a:srgbClr val="FEE8B2"/>
    <a:srgbClr val="D5E1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47" autoAdjust="0"/>
    <p:restoredTop sz="82904" autoAdjust="0"/>
  </p:normalViewPr>
  <p:slideViewPr>
    <p:cSldViewPr snapToGrid="0">
      <p:cViewPr varScale="1">
        <p:scale>
          <a:sx n="108" d="100"/>
          <a:sy n="108" d="100"/>
        </p:scale>
        <p:origin x="624"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268DDFF-F68A-4E41-8E06-BFAB552E415A}" type="datetimeFigureOut">
              <a:rPr lang="nb-NO" smtClean="0"/>
              <a:t>21.02.2020</a:t>
            </a:fld>
            <a:endParaRPr lang="nb-NO"/>
          </a:p>
        </p:txBody>
      </p:sp>
      <p:sp>
        <p:nvSpPr>
          <p:cNvPr id="4" name="Plassholder for lysbilde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59A005D-04A2-4A0B-A266-8E028AB2FD25}" type="slidenum">
              <a:rPr lang="nb-NO" smtClean="0"/>
              <a:t>‹#›</a:t>
            </a:fld>
            <a:endParaRPr lang="nb-NO"/>
          </a:p>
        </p:txBody>
      </p:sp>
    </p:spTree>
    <p:extLst>
      <p:ext uri="{BB962C8B-B14F-4D97-AF65-F5344CB8AC3E}">
        <p14:creationId xmlns:p14="http://schemas.microsoft.com/office/powerpoint/2010/main" val="13540551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nb-NO" dirty="0"/>
              <a:t>Forrige samling gikk vi kort gjennom momenter fra «Hjertespråket», blant annet forslag som kan gjøre noe med kommunens rolle og ansvar:</a:t>
            </a:r>
          </a:p>
          <a:p>
            <a:pPr marL="342900" marR="0" lvl="0" indent="-3429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nb-NO" sz="2000" b="0" i="0" u="none" strike="noStrike" kern="1200" cap="none" spc="0" normalizeH="0" baseline="0" noProof="0" dirty="0">
                <a:ln>
                  <a:noFill/>
                </a:ln>
                <a:solidFill>
                  <a:srgbClr val="00244E"/>
                </a:solidFill>
                <a:effectLst/>
                <a:uLnTx/>
                <a:uFillTx/>
                <a:latin typeface="Open Sans Light"/>
                <a:ea typeface="+mn-ea"/>
                <a:cs typeface="+mn-cs"/>
              </a:rPr>
              <a:t>Forslag om klassifisering av språkbevaringskommuner og språkvitaliseringskommuner </a:t>
            </a:r>
          </a:p>
          <a:p>
            <a:pPr marL="342900" marR="0" lvl="0" indent="-3429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nb-NO" sz="2000" b="0" i="0" u="none" strike="noStrike" kern="1200" cap="none" spc="0" normalizeH="0" baseline="0" noProof="0" dirty="0">
                <a:ln>
                  <a:noFill/>
                </a:ln>
                <a:solidFill>
                  <a:srgbClr val="00244E"/>
                </a:solidFill>
                <a:effectLst/>
                <a:uLnTx/>
                <a:uFillTx/>
                <a:latin typeface="Open Sans Light"/>
                <a:ea typeface="+mn-ea"/>
                <a:cs typeface="+mn-cs"/>
              </a:rPr>
              <a:t>Forslag om sørsamisk språkressurs-senter i Trondheim</a:t>
            </a:r>
          </a:p>
          <a:p>
            <a:pPr marL="342900" marR="0" lvl="0" indent="-3429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nb-NO" sz="2000" b="0" i="0" u="none" strike="noStrike" kern="1200" cap="none" spc="0" normalizeH="0" baseline="0" noProof="0" dirty="0">
                <a:ln>
                  <a:noFill/>
                </a:ln>
                <a:solidFill>
                  <a:srgbClr val="00244E"/>
                </a:solidFill>
                <a:effectLst/>
                <a:uLnTx/>
                <a:uFillTx/>
                <a:latin typeface="Open Sans Light"/>
                <a:ea typeface="+mn-ea"/>
                <a:cs typeface="+mn-cs"/>
              </a:rPr>
              <a:t>Forslag om at alle kommuner skal tilby samiskspråklig barnehagetilbud til de som ønsker det</a:t>
            </a:r>
          </a:p>
          <a:p>
            <a:endParaRPr lang="nb-NO" dirty="0"/>
          </a:p>
        </p:txBody>
      </p:sp>
      <p:sp>
        <p:nvSpPr>
          <p:cNvPr id="4" name="Plassholder for lysbildenummer 3"/>
          <p:cNvSpPr>
            <a:spLocks noGrp="1"/>
          </p:cNvSpPr>
          <p:nvPr>
            <p:ph type="sldNum" sz="quarter" idx="5"/>
          </p:nvPr>
        </p:nvSpPr>
        <p:spPr/>
        <p:txBody>
          <a:bodyPr/>
          <a:lstStyle/>
          <a:p>
            <a:fld id="{459A005D-04A2-4A0B-A266-8E028AB2FD25}" type="slidenum">
              <a:rPr lang="nb-NO" smtClean="0"/>
              <a:t>2</a:t>
            </a:fld>
            <a:endParaRPr lang="nb-NO"/>
          </a:p>
        </p:txBody>
      </p:sp>
    </p:spTree>
    <p:extLst>
      <p:ext uri="{BB962C8B-B14F-4D97-AF65-F5344CB8AC3E}">
        <p14:creationId xmlns:p14="http://schemas.microsoft.com/office/powerpoint/2010/main" val="13757509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07E4FB80-D5CD-4F8B-B310-9170DDB90797}" type="slidenum">
              <a:rPr lang="nb-NO" smtClean="0"/>
              <a:t>3</a:t>
            </a:fld>
            <a:endParaRPr lang="nb-NO"/>
          </a:p>
        </p:txBody>
      </p:sp>
    </p:spTree>
    <p:extLst>
      <p:ext uri="{BB962C8B-B14F-4D97-AF65-F5344CB8AC3E}">
        <p14:creationId xmlns:p14="http://schemas.microsoft.com/office/powerpoint/2010/main" val="342168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Disse har vi vel ikke landet helt på enda, men Fylkesmannens forslag er at kompetanseutviklinga på dette området i hovedsak skal ivaretas i de regionale nettverkene, med støtte fra Fylkesmannen. I år har vi kr 200 000 til særlige tiltak i regi av FM. Disse kan spisses til samiske barnehagetilbud og barnehager med samiske barn.</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dirty="0"/>
          </a:p>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Vi har vært i nettverket i Indre Namdal, og i Gauldalsregionen så langt, og lar oss gjerne invitere til flere nettverk. Dette gjelder både der det er samiske barn, samisk barnehagetilbud og der barnehagene vil heve kompetansen på området som gjelder det ALLE barn skal lære om samisk språk og kultur. </a:t>
            </a:r>
          </a:p>
        </p:txBody>
      </p:sp>
      <p:sp>
        <p:nvSpPr>
          <p:cNvPr id="4" name="Plassholder for lysbildenummer 3"/>
          <p:cNvSpPr>
            <a:spLocks noGrp="1"/>
          </p:cNvSpPr>
          <p:nvPr>
            <p:ph type="sldNum" sz="quarter" idx="5"/>
          </p:nvPr>
        </p:nvSpPr>
        <p:spPr/>
        <p:txBody>
          <a:bodyPr/>
          <a:lstStyle/>
          <a:p>
            <a:fld id="{459A005D-04A2-4A0B-A266-8E028AB2FD25}" type="slidenum">
              <a:rPr lang="nb-NO" smtClean="0"/>
              <a:t>4</a:t>
            </a:fld>
            <a:endParaRPr lang="nb-NO"/>
          </a:p>
        </p:txBody>
      </p:sp>
    </p:spTree>
    <p:extLst>
      <p:ext uri="{BB962C8B-B14F-4D97-AF65-F5344CB8AC3E}">
        <p14:creationId xmlns:p14="http://schemas.microsoft.com/office/powerpoint/2010/main" val="23547467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En liten reprise….Formuleringer fra «Barnehagens verdigrunnlag» og fagområdet «Nærmiljø og samfunn» er klare på at dette skal alle barnehager arbeide med. </a:t>
            </a:r>
            <a:r>
              <a:rPr lang="nb-NO" sz="1200" i="1" dirty="0">
                <a:latin typeface="Franklin Gothic Book" panose="020B0503020102020204" pitchFamily="34" charset="0"/>
              </a:rPr>
              <a:t>Barnehagen skal synliggjøre samisk kultur og bidra til at barna kan utvikle respekt og fellesskapsfølelse for det samiske mangfoldet.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dirty="0"/>
          </a:p>
          <a:p>
            <a:r>
              <a:rPr lang="nb-NO" dirty="0"/>
              <a:t>Videre sist snakket vi om forskjellige type kompetansetiltak som er aktuelle på dette området. Sørsamisk ABLU?</a:t>
            </a:r>
          </a:p>
        </p:txBody>
      </p:sp>
      <p:sp>
        <p:nvSpPr>
          <p:cNvPr id="4" name="Plassholder for lysbildenummer 3"/>
          <p:cNvSpPr>
            <a:spLocks noGrp="1"/>
          </p:cNvSpPr>
          <p:nvPr>
            <p:ph type="sldNum" sz="quarter" idx="5"/>
          </p:nvPr>
        </p:nvSpPr>
        <p:spPr/>
        <p:txBody>
          <a:bodyPr/>
          <a:lstStyle/>
          <a:p>
            <a:fld id="{459A005D-04A2-4A0B-A266-8E028AB2FD25}" type="slidenum">
              <a:rPr lang="nb-NO" smtClean="0"/>
              <a:t>5</a:t>
            </a:fld>
            <a:endParaRPr lang="nb-NO"/>
          </a:p>
        </p:txBody>
      </p:sp>
    </p:spTree>
    <p:extLst>
      <p:ext uri="{BB962C8B-B14F-4D97-AF65-F5344CB8AC3E}">
        <p14:creationId xmlns:p14="http://schemas.microsoft.com/office/powerpoint/2010/main" val="36841964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Det vil si at alt det samiske i RP er det eiers ansvar å gjøre. </a:t>
            </a:r>
          </a:p>
        </p:txBody>
      </p:sp>
      <p:sp>
        <p:nvSpPr>
          <p:cNvPr id="4" name="Plassholder for lysbildenummer 3"/>
          <p:cNvSpPr>
            <a:spLocks noGrp="1"/>
          </p:cNvSpPr>
          <p:nvPr>
            <p:ph type="sldNum" sz="quarter" idx="5"/>
          </p:nvPr>
        </p:nvSpPr>
        <p:spPr/>
        <p:txBody>
          <a:bodyPr/>
          <a:lstStyle/>
          <a:p>
            <a:fld id="{459A005D-04A2-4A0B-A266-8E028AB2FD25}" type="slidenum">
              <a:rPr lang="nb-NO" smtClean="0"/>
              <a:t>6</a:t>
            </a:fld>
            <a:endParaRPr lang="nb-NO"/>
          </a:p>
        </p:txBody>
      </p:sp>
    </p:spTree>
    <p:extLst>
      <p:ext uri="{BB962C8B-B14F-4D97-AF65-F5344CB8AC3E}">
        <p14:creationId xmlns:p14="http://schemas.microsoft.com/office/powerpoint/2010/main" val="34509412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https://tv.nrk.no/serie/soofe/sesong/1/episode/2/avspiller</a:t>
            </a:r>
          </a:p>
          <a:p>
            <a:endParaRPr lang="nb-NO" dirty="0"/>
          </a:p>
        </p:txBody>
      </p:sp>
      <p:sp>
        <p:nvSpPr>
          <p:cNvPr id="4" name="Plassholder for lysbildenummer 3"/>
          <p:cNvSpPr>
            <a:spLocks noGrp="1"/>
          </p:cNvSpPr>
          <p:nvPr>
            <p:ph type="sldNum" sz="quarter" idx="5"/>
          </p:nvPr>
        </p:nvSpPr>
        <p:spPr/>
        <p:txBody>
          <a:bodyPr/>
          <a:lstStyle/>
          <a:p>
            <a:fld id="{459A005D-04A2-4A0B-A266-8E028AB2FD25}" type="slidenum">
              <a:rPr lang="nb-NO" smtClean="0"/>
              <a:t>7</a:t>
            </a:fld>
            <a:endParaRPr lang="nb-NO"/>
          </a:p>
        </p:txBody>
      </p:sp>
    </p:spTree>
    <p:extLst>
      <p:ext uri="{BB962C8B-B14F-4D97-AF65-F5344CB8AC3E}">
        <p14:creationId xmlns:p14="http://schemas.microsoft.com/office/powerpoint/2010/main" val="19593805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p:cNvSpPr>
            <a:spLocks noGrp="1"/>
          </p:cNvSpPr>
          <p:nvPr>
            <p:ph type="dt" sz="half" idx="10"/>
          </p:nvPr>
        </p:nvSpPr>
        <p:spPr/>
        <p:txBody>
          <a:bodyPr/>
          <a:lstStyle/>
          <a:p>
            <a:fld id="{F113BBA4-3F40-4D26-8B15-C238AFF28625}" type="datetimeFigureOut">
              <a:rPr lang="nb-NO" smtClean="0"/>
              <a:t>21.02.2020</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530E57C7-105C-42E3-97A8-F7C35590908C}" type="slidenum">
              <a:rPr lang="nb-NO" smtClean="0"/>
              <a:t>‹#›</a:t>
            </a:fld>
            <a:endParaRPr lang="nb-NO"/>
          </a:p>
        </p:txBody>
      </p:sp>
    </p:spTree>
    <p:extLst>
      <p:ext uri="{BB962C8B-B14F-4D97-AF65-F5344CB8AC3E}">
        <p14:creationId xmlns:p14="http://schemas.microsoft.com/office/powerpoint/2010/main" val="347548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loddrett tekst 2"/>
          <p:cNvSpPr>
            <a:spLocks noGrp="1"/>
          </p:cNvSpPr>
          <p:nvPr>
            <p:ph type="body" orient="vert" idx="1"/>
          </p:nvPr>
        </p:nvSpPr>
        <p:spPr/>
        <p:txBody>
          <a:bodyPr vert="eaVert"/>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10"/>
          </p:nvPr>
        </p:nvSpPr>
        <p:spPr/>
        <p:txBody>
          <a:bodyPr/>
          <a:lstStyle/>
          <a:p>
            <a:fld id="{F113BBA4-3F40-4D26-8B15-C238AFF28625}" type="datetimeFigureOut">
              <a:rPr lang="nb-NO" smtClean="0"/>
              <a:t>21.02.2020</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530E57C7-105C-42E3-97A8-F7C35590908C}" type="slidenum">
              <a:rPr lang="nb-NO" smtClean="0"/>
              <a:t>‹#›</a:t>
            </a:fld>
            <a:endParaRPr lang="nb-NO"/>
          </a:p>
        </p:txBody>
      </p:sp>
    </p:spTree>
    <p:extLst>
      <p:ext uri="{BB962C8B-B14F-4D97-AF65-F5344CB8AC3E}">
        <p14:creationId xmlns:p14="http://schemas.microsoft.com/office/powerpoint/2010/main" val="37101217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8724900" y="365125"/>
            <a:ext cx="2628900" cy="5811838"/>
          </a:xfrm>
        </p:spPr>
        <p:txBody>
          <a:bodyPr vert="eaVert"/>
          <a:lstStyle/>
          <a:p>
            <a:r>
              <a:rPr lang="nb-NO"/>
              <a:t>Klikk for å redigere tittelstil</a:t>
            </a:r>
          </a:p>
        </p:txBody>
      </p:sp>
      <p:sp>
        <p:nvSpPr>
          <p:cNvPr id="3" name="Plassholder for loddrett tekst 2"/>
          <p:cNvSpPr>
            <a:spLocks noGrp="1"/>
          </p:cNvSpPr>
          <p:nvPr>
            <p:ph type="body" orient="vert" idx="1"/>
          </p:nvPr>
        </p:nvSpPr>
        <p:spPr>
          <a:xfrm>
            <a:off x="838200" y="365125"/>
            <a:ext cx="7734300" cy="5811838"/>
          </a:xfrm>
        </p:spPr>
        <p:txBody>
          <a:bodyPr vert="eaVert"/>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10"/>
          </p:nvPr>
        </p:nvSpPr>
        <p:spPr/>
        <p:txBody>
          <a:bodyPr/>
          <a:lstStyle/>
          <a:p>
            <a:fld id="{F113BBA4-3F40-4D26-8B15-C238AFF28625}" type="datetimeFigureOut">
              <a:rPr lang="nb-NO" smtClean="0"/>
              <a:t>21.02.2020</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530E57C7-105C-42E3-97A8-F7C35590908C}" type="slidenum">
              <a:rPr lang="nb-NO" smtClean="0"/>
              <a:t>‹#›</a:t>
            </a:fld>
            <a:endParaRPr lang="nb-NO"/>
          </a:p>
        </p:txBody>
      </p:sp>
    </p:spTree>
    <p:extLst>
      <p:ext uri="{BB962C8B-B14F-4D97-AF65-F5344CB8AC3E}">
        <p14:creationId xmlns:p14="http://schemas.microsoft.com/office/powerpoint/2010/main" val="26346794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FORSIDE (mønster 9)">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138C16EE-710F-4022-B0C5-EA9C5CDBBD65}"/>
              </a:ext>
            </a:extLst>
          </p:cNvPr>
          <p:cNvSpPr/>
          <p:nvPr userDrawn="1"/>
        </p:nvSpPr>
        <p:spPr>
          <a:xfrm>
            <a:off x="0" y="0"/>
            <a:ext cx="12192000" cy="522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5" name="Bilde 14">
            <a:extLst>
              <a:ext uri="{FF2B5EF4-FFF2-40B4-BE49-F238E27FC236}">
                <a16:creationId xmlns:a16="http://schemas.microsoft.com/office/drawing/2014/main" id="{8360EE4D-DFF5-4E20-B16B-DE5A691E1F12}"/>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r="17812"/>
          <a:stretch/>
        </p:blipFill>
        <p:spPr>
          <a:xfrm>
            <a:off x="8867838" y="2759103"/>
            <a:ext cx="3324162" cy="3371354"/>
          </a:xfrm>
          <a:prstGeom prst="rect">
            <a:avLst/>
          </a:prstGeom>
        </p:spPr>
      </p:pic>
      <p:sp>
        <p:nvSpPr>
          <p:cNvPr id="19" name="Plassholder for dato 3">
            <a:extLst>
              <a:ext uri="{FF2B5EF4-FFF2-40B4-BE49-F238E27FC236}">
                <a16:creationId xmlns:a16="http://schemas.microsoft.com/office/drawing/2014/main" id="{801C13F1-45C0-4244-B9C6-4EFBC66F6D0C}"/>
              </a:ext>
            </a:extLst>
          </p:cNvPr>
          <p:cNvSpPr>
            <a:spLocks noGrp="1"/>
          </p:cNvSpPr>
          <p:nvPr>
            <p:ph type="dt" sz="half" idx="2"/>
          </p:nvPr>
        </p:nvSpPr>
        <p:spPr>
          <a:xfrm>
            <a:off x="10806776" y="6261302"/>
            <a:ext cx="1079459"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21.02.2020</a:t>
            </a:fld>
            <a:endParaRPr lang="nb-NO"/>
          </a:p>
        </p:txBody>
      </p:sp>
      <p:sp>
        <p:nvSpPr>
          <p:cNvPr id="5" name="Plassholder for tekst 4">
            <a:extLst>
              <a:ext uri="{FF2B5EF4-FFF2-40B4-BE49-F238E27FC236}">
                <a16:creationId xmlns:a16="http://schemas.microsoft.com/office/drawing/2014/main" id="{EA6A4735-2CFC-41E4-A5FE-C807F8501578}"/>
              </a:ext>
            </a:extLst>
          </p:cNvPr>
          <p:cNvSpPr>
            <a:spLocks noGrp="1"/>
          </p:cNvSpPr>
          <p:nvPr>
            <p:ph type="body" sz="quarter" idx="10" hasCustomPrompt="1"/>
          </p:nvPr>
        </p:nvSpPr>
        <p:spPr>
          <a:xfrm>
            <a:off x="937593" y="958645"/>
            <a:ext cx="8258026" cy="2576997"/>
          </a:xfrm>
          <a:prstGeom prst="rect">
            <a:avLst/>
          </a:prstGeom>
          <a:effectLst>
            <a:outerShdw blurRad="50800" dist="38100" dir="2700000" algn="tl" rotWithShape="0">
              <a:prstClr val="black">
                <a:alpha val="39000"/>
              </a:prstClr>
            </a:outerShdw>
          </a:effectLst>
        </p:spPr>
        <p:txBody>
          <a:bodyPr anchor="b"/>
          <a:lstStyle>
            <a:lvl1pPr marL="0" indent="0">
              <a:buNone/>
              <a:defRPr sz="5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nb-NO" dirty="0"/>
              <a:t>Overskrift (pkt. 54) på </a:t>
            </a:r>
            <a:r>
              <a:rPr lang="nb-NO" dirty="0" err="1"/>
              <a:t>forsidemal</a:t>
            </a:r>
            <a:r>
              <a:rPr lang="nb-NO" dirty="0"/>
              <a:t> uten bilde</a:t>
            </a:r>
          </a:p>
        </p:txBody>
      </p:sp>
      <p:sp>
        <p:nvSpPr>
          <p:cNvPr id="7" name="Plassholder for tekst 6">
            <a:extLst>
              <a:ext uri="{FF2B5EF4-FFF2-40B4-BE49-F238E27FC236}">
                <a16:creationId xmlns:a16="http://schemas.microsoft.com/office/drawing/2014/main" id="{A9FF001B-633E-41C9-B008-C3077FC68369}"/>
              </a:ext>
            </a:extLst>
          </p:cNvPr>
          <p:cNvSpPr>
            <a:spLocks noGrp="1"/>
          </p:cNvSpPr>
          <p:nvPr>
            <p:ph type="body" sz="quarter" idx="11" hasCustomPrompt="1"/>
          </p:nvPr>
        </p:nvSpPr>
        <p:spPr>
          <a:xfrm>
            <a:off x="967088" y="3952086"/>
            <a:ext cx="5136285" cy="103666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accent1"/>
                </a:solidFill>
                <a:latin typeface="+mn-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pic>
        <p:nvPicPr>
          <p:cNvPr id="3" name="Bilde 2">
            <a:extLst>
              <a:ext uri="{FF2B5EF4-FFF2-40B4-BE49-F238E27FC236}">
                <a16:creationId xmlns:a16="http://schemas.microsoft.com/office/drawing/2014/main" id="{79FEB085-0190-4AD4-B146-7E11A3CED72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0753" y="4988753"/>
            <a:ext cx="5397131" cy="1635331"/>
          </a:xfrm>
          <a:prstGeom prst="rect">
            <a:avLst/>
          </a:prstGeom>
        </p:spPr>
      </p:pic>
    </p:spTree>
    <p:extLst>
      <p:ext uri="{BB962C8B-B14F-4D97-AF65-F5344CB8AC3E}">
        <p14:creationId xmlns:p14="http://schemas.microsoft.com/office/powerpoint/2010/main" val="15015541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tel og innhold 1">
    <p:bg>
      <p:bgPr>
        <a:solidFill>
          <a:schemeClr val="bg1"/>
        </a:solidFill>
        <a:effectLst/>
      </p:bgPr>
    </p:bg>
    <p:spTree>
      <p:nvGrpSpPr>
        <p:cNvPr id="1" name=""/>
        <p:cNvGrpSpPr/>
        <p:nvPr/>
      </p:nvGrpSpPr>
      <p:grpSpPr>
        <a:xfrm>
          <a:off x="0" y="0"/>
          <a:ext cx="0" cy="0"/>
          <a:chOff x="0" y="0"/>
          <a:chExt cx="0" cy="0"/>
        </a:xfrm>
      </p:grpSpPr>
      <p:sp>
        <p:nvSpPr>
          <p:cNvPr id="38" name="Plassholder for tekst 37">
            <a:extLst>
              <a:ext uri="{FF2B5EF4-FFF2-40B4-BE49-F238E27FC236}">
                <a16:creationId xmlns:a16="http://schemas.microsoft.com/office/drawing/2014/main" id="{64124C66-4136-4FC7-A6B5-B7D77C6ED11D}"/>
              </a:ext>
            </a:extLst>
          </p:cNvPr>
          <p:cNvSpPr>
            <a:spLocks noGrp="1"/>
          </p:cNvSpPr>
          <p:nvPr>
            <p:ph type="body" sz="quarter" idx="11" hasCustomPrompt="1"/>
          </p:nvPr>
        </p:nvSpPr>
        <p:spPr>
          <a:xfrm>
            <a:off x="1057541" y="2164988"/>
            <a:ext cx="4889693" cy="4144259"/>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Tx/>
              <a:buNone/>
              <a:tabLst/>
              <a:defRPr>
                <a:solidFill>
                  <a:schemeClr val="tx1"/>
                </a:solidFill>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Skriv i stikkordsform, ikke i setninger.</a:t>
            </a:r>
            <a:br>
              <a:rPr lang="nb-NO" dirty="0"/>
            </a:br>
            <a:r>
              <a:rPr lang="nb-NO" dirty="0"/>
              <a:t>Publikum bør slippe å lese alt som blir sagt.</a:t>
            </a:r>
          </a:p>
        </p:txBody>
      </p:sp>
      <p:sp>
        <p:nvSpPr>
          <p:cNvPr id="39" name="Plassholder for tekst 37">
            <a:extLst>
              <a:ext uri="{FF2B5EF4-FFF2-40B4-BE49-F238E27FC236}">
                <a16:creationId xmlns:a16="http://schemas.microsoft.com/office/drawing/2014/main" id="{2F115D20-C136-40E3-BA4F-92B43A3D7075}"/>
              </a:ext>
            </a:extLst>
          </p:cNvPr>
          <p:cNvSpPr>
            <a:spLocks noGrp="1"/>
          </p:cNvSpPr>
          <p:nvPr>
            <p:ph type="body" sz="quarter" idx="12" hasCustomPrompt="1"/>
          </p:nvPr>
        </p:nvSpPr>
        <p:spPr>
          <a:xfrm>
            <a:off x="6244768" y="2158799"/>
            <a:ext cx="4881551" cy="4144259"/>
          </a:xfrm>
          <a:prstGeom prst="rect">
            <a:avLst/>
          </a:prstGeom>
        </p:spPr>
        <p:txBody>
          <a:bodyPr/>
          <a:lstStyle>
            <a:lvl1pPr marL="0" indent="0">
              <a:lnSpc>
                <a:spcPct val="100000"/>
              </a:lnSpc>
              <a:buNone/>
              <a:defRPr/>
            </a:lvl1pPr>
            <a:lvl2pPr marL="457200" indent="0">
              <a:lnSpc>
                <a:spcPct val="100000"/>
              </a:lnSpc>
              <a:buNone/>
              <a:defRPr/>
            </a:lvl2pPr>
            <a:lvl3pPr>
              <a:lnSpc>
                <a:spcPct val="100000"/>
              </a:lnSpc>
              <a:defRPr/>
            </a:lvl3pPr>
            <a:lvl4pPr>
              <a:lnSpc>
                <a:spcPct val="100000"/>
              </a:lnSpc>
              <a:defRPr/>
            </a:lvl4pPr>
            <a:lvl5pPr>
              <a:lnSpc>
                <a:spcPct val="100000"/>
              </a:lnSpc>
              <a:defRPr/>
            </a:lvl5pPr>
          </a:lstStyle>
          <a:p>
            <a:pPr lvl="0"/>
            <a:r>
              <a:rPr lang="nb-NO" dirty="0"/>
              <a:t>Mye tekst vil gjøre at publikum bruker mer tid på å lese, og mindre til på å lytte.</a:t>
            </a:r>
          </a:p>
        </p:txBody>
      </p:sp>
      <p:sp>
        <p:nvSpPr>
          <p:cNvPr id="6" name="Plassholder for tittel 1">
            <a:extLst>
              <a:ext uri="{FF2B5EF4-FFF2-40B4-BE49-F238E27FC236}">
                <a16:creationId xmlns:a16="http://schemas.microsoft.com/office/drawing/2014/main" id="{AD94DBB0-AC01-486F-9645-C50E40CF467E}"/>
              </a:ext>
            </a:extLst>
          </p:cNvPr>
          <p:cNvSpPr>
            <a:spLocks noGrp="1"/>
          </p:cNvSpPr>
          <p:nvPr>
            <p:ph type="title" hasCustomPrompt="1"/>
          </p:nvPr>
        </p:nvSpPr>
        <p:spPr>
          <a:xfrm>
            <a:off x="1055688" y="873125"/>
            <a:ext cx="10080625" cy="1077209"/>
          </a:xfrm>
          <a:prstGeom prst="rect">
            <a:avLst/>
          </a:prstGeom>
          <a:effectLst/>
        </p:spPr>
        <p:txBody>
          <a:bodyPr vert="horz" lIns="91440" tIns="45720" rIns="91440" bIns="45720" rtlCol="0" anchor="b">
            <a:noAutofit/>
          </a:bodyPr>
          <a:lstStyle>
            <a:lvl1pPr>
              <a:lnSpc>
                <a:spcPct val="100000"/>
              </a:lnSpc>
              <a:defRPr sz="3600">
                <a:solidFill>
                  <a:schemeClr val="tx1"/>
                </a:solidFill>
              </a:defRPr>
            </a:lvl1pPr>
          </a:lstStyle>
          <a:p>
            <a:r>
              <a:rPr lang="nb-NO" dirty="0"/>
              <a:t>Overskriften (pkt. 36) bør være kort og tydelig</a:t>
            </a:r>
          </a:p>
        </p:txBody>
      </p:sp>
      <p:sp>
        <p:nvSpPr>
          <p:cNvPr id="15" name="Plassholder for lysbildenummer 5">
            <a:extLst>
              <a:ext uri="{FF2B5EF4-FFF2-40B4-BE49-F238E27FC236}">
                <a16:creationId xmlns:a16="http://schemas.microsoft.com/office/drawing/2014/main" id="{8BB81CE8-4FDA-4E87-BF9F-E402616C5556}"/>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endParaRPr lang="nb-NO" sz="900" dirty="0">
              <a:solidFill>
                <a:schemeClr val="tx1"/>
              </a:solidFill>
              <a:latin typeface="+mn-lt"/>
            </a:endParaRPr>
          </a:p>
        </p:txBody>
      </p:sp>
      <p:pic>
        <p:nvPicPr>
          <p:cNvPr id="3" name="Bilde 2">
            <a:extLst>
              <a:ext uri="{FF2B5EF4-FFF2-40B4-BE49-F238E27FC236}">
                <a16:creationId xmlns:a16="http://schemas.microsoft.com/office/drawing/2014/main" id="{0C0D72C6-BA62-4A34-B2AA-75A1C6B8624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203461487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29">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tel og innhold 2">
    <p:bg>
      <p:bgPr>
        <a:solidFill>
          <a:schemeClr val="bg1"/>
        </a:solidFill>
        <a:effectLst/>
      </p:bgPr>
    </p:bg>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B7A5C0EF-D6AE-4DC0-9C4A-98CACCE3F362}"/>
              </a:ext>
            </a:extLst>
          </p:cNvPr>
          <p:cNvSpPr/>
          <p:nvPr userDrawn="1"/>
        </p:nvSpPr>
        <p:spPr>
          <a:xfrm>
            <a:off x="0" y="-101600"/>
            <a:ext cx="12192000" cy="211567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 name="Plassholder for tittel 1">
            <a:extLst>
              <a:ext uri="{FF2B5EF4-FFF2-40B4-BE49-F238E27FC236}">
                <a16:creationId xmlns:a16="http://schemas.microsoft.com/office/drawing/2014/main" id="{AD94DBB0-AC01-486F-9645-C50E40CF467E}"/>
              </a:ext>
            </a:extLst>
          </p:cNvPr>
          <p:cNvSpPr>
            <a:spLocks noGrp="1"/>
          </p:cNvSpPr>
          <p:nvPr>
            <p:ph type="title" hasCustomPrompt="1"/>
          </p:nvPr>
        </p:nvSpPr>
        <p:spPr>
          <a:xfrm>
            <a:off x="1055688" y="873125"/>
            <a:ext cx="10080625" cy="1077209"/>
          </a:xfrm>
          <a:prstGeom prst="rect">
            <a:avLst/>
          </a:prstGeom>
          <a:effectLst>
            <a:outerShdw blurRad="25400" dist="38100" dir="2700000" algn="tl" rotWithShape="0">
              <a:prstClr val="black">
                <a:alpha val="7000"/>
              </a:prstClr>
            </a:outerShdw>
          </a:effectLst>
        </p:spPr>
        <p:txBody>
          <a:bodyPr vert="horz" lIns="91440" tIns="45720" rIns="91440" bIns="45720" rtlCol="0" anchor="b">
            <a:noAutofit/>
          </a:bodyPr>
          <a:lstStyle>
            <a:lvl1pPr>
              <a:lnSpc>
                <a:spcPct val="100000"/>
              </a:lnSpc>
              <a:defRPr sz="3600">
                <a:solidFill>
                  <a:schemeClr val="accent1"/>
                </a:solidFill>
                <a:latin typeface="+mn-lt"/>
                <a:ea typeface="Open Sans SemiBold" panose="020B0706030804020204" pitchFamily="34" charset="0"/>
                <a:cs typeface="Open Sans SemiBold" panose="020B0706030804020204" pitchFamily="34" charset="0"/>
              </a:defRPr>
            </a:lvl1pPr>
          </a:lstStyle>
          <a:p>
            <a:r>
              <a:rPr lang="nb-NO" dirty="0"/>
              <a:t>Overskriften (pkt. 36) bør være kort og tydelig</a:t>
            </a:r>
          </a:p>
        </p:txBody>
      </p:sp>
      <p:sp>
        <p:nvSpPr>
          <p:cNvPr id="17" name="Plassholder for lysbildenummer 5">
            <a:extLst>
              <a:ext uri="{FF2B5EF4-FFF2-40B4-BE49-F238E27FC236}">
                <a16:creationId xmlns:a16="http://schemas.microsoft.com/office/drawing/2014/main" id="{0E22CC3F-B1E4-439E-AD2C-365EB63BD0D5}"/>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endParaRPr lang="nb-NO" sz="900" dirty="0">
              <a:solidFill>
                <a:schemeClr val="tx1"/>
              </a:solidFill>
              <a:latin typeface="+mn-lt"/>
            </a:endParaRPr>
          </a:p>
        </p:txBody>
      </p:sp>
      <p:sp>
        <p:nvSpPr>
          <p:cNvPr id="9" name="Plassholder for tekst 37">
            <a:extLst>
              <a:ext uri="{FF2B5EF4-FFF2-40B4-BE49-F238E27FC236}">
                <a16:creationId xmlns:a16="http://schemas.microsoft.com/office/drawing/2014/main" id="{579AAE86-25D6-4547-B61E-07621E680542}"/>
              </a:ext>
            </a:extLst>
          </p:cNvPr>
          <p:cNvSpPr>
            <a:spLocks noGrp="1"/>
          </p:cNvSpPr>
          <p:nvPr>
            <p:ph type="body" sz="quarter" idx="11" hasCustomPrompt="1"/>
          </p:nvPr>
        </p:nvSpPr>
        <p:spPr>
          <a:xfrm>
            <a:off x="1057541" y="2164988"/>
            <a:ext cx="4889693" cy="4144259"/>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Tx/>
              <a:buNone/>
              <a:tabLst/>
              <a:defRPr>
                <a:solidFill>
                  <a:schemeClr val="tx1"/>
                </a:solidFill>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Skriv i stikkordsform, ikke i setninger.</a:t>
            </a:r>
            <a:br>
              <a:rPr lang="nb-NO" dirty="0"/>
            </a:br>
            <a:r>
              <a:rPr lang="nb-NO" dirty="0"/>
              <a:t>Publikum bør slippe å lese alt som blir sagt.</a:t>
            </a:r>
          </a:p>
        </p:txBody>
      </p:sp>
      <p:sp>
        <p:nvSpPr>
          <p:cNvPr id="12" name="Plassholder for tekst 37">
            <a:extLst>
              <a:ext uri="{FF2B5EF4-FFF2-40B4-BE49-F238E27FC236}">
                <a16:creationId xmlns:a16="http://schemas.microsoft.com/office/drawing/2014/main" id="{EE53005B-2098-4CDA-B68C-FAC23E6EDF7A}"/>
              </a:ext>
            </a:extLst>
          </p:cNvPr>
          <p:cNvSpPr>
            <a:spLocks noGrp="1"/>
          </p:cNvSpPr>
          <p:nvPr>
            <p:ph type="body" sz="quarter" idx="12" hasCustomPrompt="1"/>
          </p:nvPr>
        </p:nvSpPr>
        <p:spPr>
          <a:xfrm>
            <a:off x="6244768" y="2158799"/>
            <a:ext cx="4881551" cy="4144259"/>
          </a:xfrm>
          <a:prstGeom prst="rect">
            <a:avLst/>
          </a:prstGeom>
        </p:spPr>
        <p:txBody>
          <a:bodyPr/>
          <a:lstStyle>
            <a:lvl1pPr marL="0" indent="0">
              <a:lnSpc>
                <a:spcPct val="100000"/>
              </a:lnSpc>
              <a:buNone/>
              <a:defRPr/>
            </a:lvl1pPr>
            <a:lvl2pPr marL="457200" indent="0">
              <a:lnSpc>
                <a:spcPct val="100000"/>
              </a:lnSpc>
              <a:buNone/>
              <a:defRPr/>
            </a:lvl2pPr>
            <a:lvl3pPr>
              <a:lnSpc>
                <a:spcPct val="100000"/>
              </a:lnSpc>
              <a:defRPr/>
            </a:lvl3pPr>
            <a:lvl4pPr>
              <a:lnSpc>
                <a:spcPct val="100000"/>
              </a:lnSpc>
              <a:defRPr/>
            </a:lvl4pPr>
            <a:lvl5pPr>
              <a:lnSpc>
                <a:spcPct val="100000"/>
              </a:lnSpc>
              <a:defRPr/>
            </a:lvl5pPr>
          </a:lstStyle>
          <a:p>
            <a:pPr lvl="0"/>
            <a:r>
              <a:rPr lang="nb-NO" dirty="0"/>
              <a:t>Mye tekst vil gjøre at publikum bruker mer tid på å lese, og mindre til på å lytte.</a:t>
            </a:r>
          </a:p>
        </p:txBody>
      </p:sp>
      <p:pic>
        <p:nvPicPr>
          <p:cNvPr id="3" name="Bilde 2">
            <a:extLst>
              <a:ext uri="{FF2B5EF4-FFF2-40B4-BE49-F238E27FC236}">
                <a16:creationId xmlns:a16="http://schemas.microsoft.com/office/drawing/2014/main" id="{146E3D18-B3A6-4ABF-92D3-234B19B8113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79188" y="372849"/>
            <a:ext cx="504825" cy="504825"/>
          </a:xfrm>
          <a:prstGeom prst="rect">
            <a:avLst/>
          </a:prstGeom>
        </p:spPr>
      </p:pic>
    </p:spTree>
    <p:extLst>
      <p:ext uri="{BB962C8B-B14F-4D97-AF65-F5344CB8AC3E}">
        <p14:creationId xmlns:p14="http://schemas.microsoft.com/office/powerpoint/2010/main" val="308651649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29">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ORSIDE (mønster 9)">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138C16EE-710F-4022-B0C5-EA9C5CDBBD65}"/>
              </a:ext>
            </a:extLst>
          </p:cNvPr>
          <p:cNvSpPr/>
          <p:nvPr userDrawn="1"/>
        </p:nvSpPr>
        <p:spPr>
          <a:xfrm>
            <a:off x="0" y="0"/>
            <a:ext cx="12192000" cy="522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5" name="Bilde 14">
            <a:extLst>
              <a:ext uri="{FF2B5EF4-FFF2-40B4-BE49-F238E27FC236}">
                <a16:creationId xmlns:a16="http://schemas.microsoft.com/office/drawing/2014/main" id="{8360EE4D-DFF5-4E20-B16B-DE5A691E1F12}"/>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r="17812"/>
          <a:stretch/>
        </p:blipFill>
        <p:spPr>
          <a:xfrm>
            <a:off x="8867838" y="2759103"/>
            <a:ext cx="3324162" cy="3371354"/>
          </a:xfrm>
          <a:prstGeom prst="rect">
            <a:avLst/>
          </a:prstGeom>
        </p:spPr>
      </p:pic>
      <p:sp>
        <p:nvSpPr>
          <p:cNvPr id="19" name="Plassholder for dato 3">
            <a:extLst>
              <a:ext uri="{FF2B5EF4-FFF2-40B4-BE49-F238E27FC236}">
                <a16:creationId xmlns:a16="http://schemas.microsoft.com/office/drawing/2014/main" id="{801C13F1-45C0-4244-B9C6-4EFBC66F6D0C}"/>
              </a:ext>
            </a:extLst>
          </p:cNvPr>
          <p:cNvSpPr>
            <a:spLocks noGrp="1"/>
          </p:cNvSpPr>
          <p:nvPr>
            <p:ph type="dt" sz="half" idx="2"/>
          </p:nvPr>
        </p:nvSpPr>
        <p:spPr>
          <a:xfrm>
            <a:off x="10806776" y="6261302"/>
            <a:ext cx="1079459"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21.02.2020</a:t>
            </a:fld>
            <a:endParaRPr lang="nb-NO"/>
          </a:p>
        </p:txBody>
      </p:sp>
      <p:sp>
        <p:nvSpPr>
          <p:cNvPr id="5" name="Plassholder for tekst 4">
            <a:extLst>
              <a:ext uri="{FF2B5EF4-FFF2-40B4-BE49-F238E27FC236}">
                <a16:creationId xmlns:a16="http://schemas.microsoft.com/office/drawing/2014/main" id="{EA6A4735-2CFC-41E4-A5FE-C807F8501578}"/>
              </a:ext>
            </a:extLst>
          </p:cNvPr>
          <p:cNvSpPr>
            <a:spLocks noGrp="1"/>
          </p:cNvSpPr>
          <p:nvPr>
            <p:ph type="body" sz="quarter" idx="10" hasCustomPrompt="1"/>
          </p:nvPr>
        </p:nvSpPr>
        <p:spPr>
          <a:xfrm>
            <a:off x="937593" y="958645"/>
            <a:ext cx="8258026" cy="2576997"/>
          </a:xfrm>
          <a:prstGeom prst="rect">
            <a:avLst/>
          </a:prstGeom>
          <a:effectLst>
            <a:outerShdw blurRad="50800" dist="38100" dir="2700000" algn="tl" rotWithShape="0">
              <a:prstClr val="black">
                <a:alpha val="39000"/>
              </a:prstClr>
            </a:outerShdw>
          </a:effectLst>
        </p:spPr>
        <p:txBody>
          <a:bodyPr anchor="b"/>
          <a:lstStyle>
            <a:lvl1pPr marL="0" indent="0">
              <a:buNone/>
              <a:defRPr sz="5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nb-NO" dirty="0"/>
              <a:t>Overskrift (pkt. 54) på </a:t>
            </a:r>
            <a:r>
              <a:rPr lang="nb-NO" dirty="0" err="1"/>
              <a:t>forsidemal</a:t>
            </a:r>
            <a:r>
              <a:rPr lang="nb-NO" dirty="0"/>
              <a:t> uten bilde</a:t>
            </a:r>
          </a:p>
        </p:txBody>
      </p:sp>
      <p:sp>
        <p:nvSpPr>
          <p:cNvPr id="7" name="Plassholder for tekst 6">
            <a:extLst>
              <a:ext uri="{FF2B5EF4-FFF2-40B4-BE49-F238E27FC236}">
                <a16:creationId xmlns:a16="http://schemas.microsoft.com/office/drawing/2014/main" id="{A9FF001B-633E-41C9-B008-C3077FC68369}"/>
              </a:ext>
            </a:extLst>
          </p:cNvPr>
          <p:cNvSpPr>
            <a:spLocks noGrp="1"/>
          </p:cNvSpPr>
          <p:nvPr>
            <p:ph type="body" sz="quarter" idx="11" hasCustomPrompt="1"/>
          </p:nvPr>
        </p:nvSpPr>
        <p:spPr>
          <a:xfrm>
            <a:off x="967088" y="3952086"/>
            <a:ext cx="5136285" cy="103666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accent1"/>
                </a:solidFill>
                <a:latin typeface="+mn-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pic>
        <p:nvPicPr>
          <p:cNvPr id="3" name="Bilde 2">
            <a:extLst>
              <a:ext uri="{FF2B5EF4-FFF2-40B4-BE49-F238E27FC236}">
                <a16:creationId xmlns:a16="http://schemas.microsoft.com/office/drawing/2014/main" id="{79FEB085-0190-4AD4-B146-7E11A3CED72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0753" y="4988753"/>
            <a:ext cx="5397131" cy="1635331"/>
          </a:xfrm>
          <a:prstGeom prst="rect">
            <a:avLst/>
          </a:prstGeom>
        </p:spPr>
      </p:pic>
    </p:spTree>
    <p:extLst>
      <p:ext uri="{BB962C8B-B14F-4D97-AF65-F5344CB8AC3E}">
        <p14:creationId xmlns:p14="http://schemas.microsoft.com/office/powerpoint/2010/main" val="15257147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ORSIDE (mønster9) turkis">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20423A4E-76FC-4E24-A6E7-5F6F8037AB1B}"/>
              </a:ext>
            </a:extLst>
          </p:cNvPr>
          <p:cNvSpPr/>
          <p:nvPr userDrawn="1"/>
        </p:nvSpPr>
        <p:spPr>
          <a:xfrm>
            <a:off x="0" y="0"/>
            <a:ext cx="12192000" cy="522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8" name="Bilde 17">
            <a:extLst>
              <a:ext uri="{FF2B5EF4-FFF2-40B4-BE49-F238E27FC236}">
                <a16:creationId xmlns:a16="http://schemas.microsoft.com/office/drawing/2014/main" id="{783E95BF-0C76-4910-AB5A-AAAE3C045E54}"/>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r="15287"/>
          <a:stretch/>
        </p:blipFill>
        <p:spPr>
          <a:xfrm>
            <a:off x="8811521" y="2835798"/>
            <a:ext cx="3380479" cy="3326296"/>
          </a:xfrm>
          <a:prstGeom prst="rect">
            <a:avLst/>
          </a:prstGeom>
          <a:noFill/>
        </p:spPr>
      </p:pic>
      <p:sp>
        <p:nvSpPr>
          <p:cNvPr id="22" name="Plassholder for dato 3">
            <a:extLst>
              <a:ext uri="{FF2B5EF4-FFF2-40B4-BE49-F238E27FC236}">
                <a16:creationId xmlns:a16="http://schemas.microsoft.com/office/drawing/2014/main" id="{E61A0069-77CB-4CBE-BA7B-A3D685364F9D}"/>
              </a:ext>
            </a:extLst>
          </p:cNvPr>
          <p:cNvSpPr>
            <a:spLocks noGrp="1"/>
          </p:cNvSpPr>
          <p:nvPr>
            <p:ph type="dt" sz="half" idx="2"/>
          </p:nvPr>
        </p:nvSpPr>
        <p:spPr>
          <a:xfrm>
            <a:off x="10806776" y="6261302"/>
            <a:ext cx="1079459"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21.02.2020</a:t>
            </a:fld>
            <a:endParaRPr lang="nb-NO"/>
          </a:p>
        </p:txBody>
      </p:sp>
      <p:sp>
        <p:nvSpPr>
          <p:cNvPr id="9" name="Plassholder for tekst 4">
            <a:extLst>
              <a:ext uri="{FF2B5EF4-FFF2-40B4-BE49-F238E27FC236}">
                <a16:creationId xmlns:a16="http://schemas.microsoft.com/office/drawing/2014/main" id="{F90A31C9-3E58-4011-9698-C055090CCAAF}"/>
              </a:ext>
            </a:extLst>
          </p:cNvPr>
          <p:cNvSpPr>
            <a:spLocks noGrp="1"/>
          </p:cNvSpPr>
          <p:nvPr>
            <p:ph type="body" sz="quarter" idx="10" hasCustomPrompt="1"/>
          </p:nvPr>
        </p:nvSpPr>
        <p:spPr>
          <a:xfrm>
            <a:off x="937593" y="958645"/>
            <a:ext cx="8258026" cy="2576997"/>
          </a:xfrm>
          <a:prstGeom prst="rect">
            <a:avLst/>
          </a:prstGeom>
          <a:effectLst>
            <a:outerShdw blurRad="50800" dist="38100" dir="2700000" algn="tl" rotWithShape="0">
              <a:prstClr val="black">
                <a:alpha val="21000"/>
              </a:prstClr>
            </a:outerShdw>
          </a:effectLst>
        </p:spPr>
        <p:txBody>
          <a:bodyPr anchor="b"/>
          <a:lstStyle>
            <a:lvl1pPr marL="0" indent="0">
              <a:buNone/>
              <a:defRPr sz="5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nb-NO" dirty="0"/>
              <a:t>Overskrift (pkt. 54) på </a:t>
            </a:r>
            <a:r>
              <a:rPr lang="nb-NO" dirty="0" err="1"/>
              <a:t>forsidemal</a:t>
            </a:r>
            <a:r>
              <a:rPr lang="nb-NO" dirty="0"/>
              <a:t> uten bilde</a:t>
            </a:r>
          </a:p>
        </p:txBody>
      </p:sp>
      <p:sp>
        <p:nvSpPr>
          <p:cNvPr id="10" name="Plassholder for tekst 6">
            <a:extLst>
              <a:ext uri="{FF2B5EF4-FFF2-40B4-BE49-F238E27FC236}">
                <a16:creationId xmlns:a16="http://schemas.microsoft.com/office/drawing/2014/main" id="{95B3425A-F007-457E-823B-2A49C81FA908}"/>
              </a:ext>
            </a:extLst>
          </p:cNvPr>
          <p:cNvSpPr>
            <a:spLocks noGrp="1"/>
          </p:cNvSpPr>
          <p:nvPr>
            <p:ph type="body" sz="quarter" idx="11" hasCustomPrompt="1"/>
          </p:nvPr>
        </p:nvSpPr>
        <p:spPr>
          <a:xfrm>
            <a:off x="967088" y="3952084"/>
            <a:ext cx="5136285" cy="103666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tx1"/>
                </a:solidFill>
                <a:latin typeface="+mn-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pic>
        <p:nvPicPr>
          <p:cNvPr id="11" name="Bilde 10">
            <a:extLst>
              <a:ext uri="{FF2B5EF4-FFF2-40B4-BE49-F238E27FC236}">
                <a16:creationId xmlns:a16="http://schemas.microsoft.com/office/drawing/2014/main" id="{20DCFF89-A1B9-492B-88E1-30000BFDAD6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0753" y="4988753"/>
            <a:ext cx="5397131" cy="1635331"/>
          </a:xfrm>
          <a:prstGeom prst="rect">
            <a:avLst/>
          </a:prstGeom>
        </p:spPr>
      </p:pic>
    </p:spTree>
    <p:extLst>
      <p:ext uri="{BB962C8B-B14F-4D97-AF65-F5344CB8AC3E}">
        <p14:creationId xmlns:p14="http://schemas.microsoft.com/office/powerpoint/2010/main" val="8101313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ORSIDE (mønster 11)">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A63243C1-A252-4053-8244-056467326F18}"/>
              </a:ext>
            </a:extLst>
          </p:cNvPr>
          <p:cNvSpPr/>
          <p:nvPr userDrawn="1"/>
        </p:nvSpPr>
        <p:spPr>
          <a:xfrm>
            <a:off x="0" y="0"/>
            <a:ext cx="12192000" cy="522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6" name="Bilde 15">
            <a:extLst>
              <a:ext uri="{FF2B5EF4-FFF2-40B4-BE49-F238E27FC236}">
                <a16:creationId xmlns:a16="http://schemas.microsoft.com/office/drawing/2014/main" id="{05C17324-2AA0-4F49-99AF-369C8EC177B9}"/>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1" r="32249" b="11068"/>
          <a:stretch/>
        </p:blipFill>
        <p:spPr>
          <a:xfrm>
            <a:off x="8194355" y="1535030"/>
            <a:ext cx="3997640" cy="4747878"/>
          </a:xfrm>
          <a:prstGeom prst="rect">
            <a:avLst/>
          </a:prstGeom>
        </p:spPr>
      </p:pic>
      <p:sp>
        <p:nvSpPr>
          <p:cNvPr id="22" name="Plassholder for dato 3">
            <a:extLst>
              <a:ext uri="{FF2B5EF4-FFF2-40B4-BE49-F238E27FC236}">
                <a16:creationId xmlns:a16="http://schemas.microsoft.com/office/drawing/2014/main" id="{87775E6B-E9FA-4672-A269-6BDABEFA1870}"/>
              </a:ext>
            </a:extLst>
          </p:cNvPr>
          <p:cNvSpPr>
            <a:spLocks noGrp="1"/>
          </p:cNvSpPr>
          <p:nvPr>
            <p:ph type="dt" sz="half" idx="2"/>
          </p:nvPr>
        </p:nvSpPr>
        <p:spPr>
          <a:xfrm>
            <a:off x="10806776" y="6261302"/>
            <a:ext cx="1079459"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21.02.2020</a:t>
            </a:fld>
            <a:endParaRPr lang="nb-NO"/>
          </a:p>
        </p:txBody>
      </p:sp>
      <p:sp>
        <p:nvSpPr>
          <p:cNvPr id="10" name="Plassholder for tekst 4">
            <a:extLst>
              <a:ext uri="{FF2B5EF4-FFF2-40B4-BE49-F238E27FC236}">
                <a16:creationId xmlns:a16="http://schemas.microsoft.com/office/drawing/2014/main" id="{AED83DA5-01BC-4DC7-B616-8EEE2372182E}"/>
              </a:ext>
            </a:extLst>
          </p:cNvPr>
          <p:cNvSpPr>
            <a:spLocks noGrp="1"/>
          </p:cNvSpPr>
          <p:nvPr>
            <p:ph type="body" sz="quarter" idx="10" hasCustomPrompt="1"/>
          </p:nvPr>
        </p:nvSpPr>
        <p:spPr>
          <a:xfrm>
            <a:off x="937593" y="958645"/>
            <a:ext cx="8258026" cy="2576997"/>
          </a:xfrm>
          <a:prstGeom prst="rect">
            <a:avLst/>
          </a:prstGeom>
          <a:effectLst>
            <a:outerShdw blurRad="50800" dist="38100" dir="2700000" algn="tl" rotWithShape="0">
              <a:prstClr val="black">
                <a:alpha val="39000"/>
              </a:prstClr>
            </a:outerShdw>
          </a:effectLst>
        </p:spPr>
        <p:txBody>
          <a:bodyPr anchor="b"/>
          <a:lstStyle>
            <a:lvl1pPr marL="0" indent="0">
              <a:buNone/>
              <a:defRPr sz="5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nb-NO" dirty="0"/>
              <a:t>Overskrift (pkt. 54) på </a:t>
            </a:r>
            <a:r>
              <a:rPr lang="nb-NO" dirty="0" err="1"/>
              <a:t>forsidemal</a:t>
            </a:r>
            <a:r>
              <a:rPr lang="nb-NO" dirty="0"/>
              <a:t> uten bilde</a:t>
            </a:r>
          </a:p>
        </p:txBody>
      </p:sp>
      <p:sp>
        <p:nvSpPr>
          <p:cNvPr id="9" name="Plassholder for tekst 6">
            <a:extLst>
              <a:ext uri="{FF2B5EF4-FFF2-40B4-BE49-F238E27FC236}">
                <a16:creationId xmlns:a16="http://schemas.microsoft.com/office/drawing/2014/main" id="{DD524CBD-8441-4DA7-A7A5-36FDED7A2DC2}"/>
              </a:ext>
            </a:extLst>
          </p:cNvPr>
          <p:cNvSpPr>
            <a:spLocks noGrp="1"/>
          </p:cNvSpPr>
          <p:nvPr>
            <p:ph type="body" sz="quarter" idx="11" hasCustomPrompt="1"/>
          </p:nvPr>
        </p:nvSpPr>
        <p:spPr>
          <a:xfrm>
            <a:off x="967088" y="3931303"/>
            <a:ext cx="5136285" cy="103666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accent1"/>
                </a:solidFill>
                <a:latin typeface="+mn-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pic>
        <p:nvPicPr>
          <p:cNvPr id="11" name="Bilde 10">
            <a:extLst>
              <a:ext uri="{FF2B5EF4-FFF2-40B4-BE49-F238E27FC236}">
                <a16:creationId xmlns:a16="http://schemas.microsoft.com/office/drawing/2014/main" id="{722CA871-1EAC-4243-8898-C04FF7F7871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0753" y="4988753"/>
            <a:ext cx="5397131" cy="1635331"/>
          </a:xfrm>
          <a:prstGeom prst="rect">
            <a:avLst/>
          </a:prstGeom>
        </p:spPr>
      </p:pic>
    </p:spTree>
    <p:extLst>
      <p:ext uri="{BB962C8B-B14F-4D97-AF65-F5344CB8AC3E}">
        <p14:creationId xmlns:p14="http://schemas.microsoft.com/office/powerpoint/2010/main" val="19141518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ORSIDE halvsidebilde">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C850DC3F-1BBD-4C39-8B6D-08E973453607}"/>
              </a:ext>
            </a:extLst>
          </p:cNvPr>
          <p:cNvSpPr/>
          <p:nvPr userDrawn="1"/>
        </p:nvSpPr>
        <p:spPr>
          <a:xfrm>
            <a:off x="0" y="0"/>
            <a:ext cx="12192000" cy="522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Tittel 1">
            <a:extLst>
              <a:ext uri="{FF2B5EF4-FFF2-40B4-BE49-F238E27FC236}">
                <a16:creationId xmlns:a16="http://schemas.microsoft.com/office/drawing/2014/main" id="{2EC5FF78-1CDE-4938-BB25-88A17EF65562}"/>
              </a:ext>
            </a:extLst>
          </p:cNvPr>
          <p:cNvSpPr>
            <a:spLocks noGrp="1"/>
          </p:cNvSpPr>
          <p:nvPr>
            <p:ph type="ctrTitle" hasCustomPrompt="1"/>
          </p:nvPr>
        </p:nvSpPr>
        <p:spPr>
          <a:xfrm>
            <a:off x="968190" y="1122363"/>
            <a:ext cx="5127810" cy="2387600"/>
          </a:xfrm>
          <a:prstGeom prst="rect">
            <a:avLst/>
          </a:prstGeom>
          <a:effectLst>
            <a:glow rad="127000">
              <a:schemeClr val="accent1"/>
            </a:glow>
            <a:outerShdw blurRad="50800" dist="38100" dir="2700000" algn="tl" rotWithShape="0">
              <a:schemeClr val="bg2">
                <a:lumMod val="25000"/>
                <a:alpha val="40000"/>
              </a:schemeClr>
            </a:outerShdw>
          </a:effectLst>
        </p:spPr>
        <p:txBody>
          <a:bodyPr anchor="b">
            <a:noAutofit/>
          </a:bodyPr>
          <a:lstStyle>
            <a:lvl1pPr algn="l">
              <a:defRPr sz="4400">
                <a:solidFill>
                  <a:schemeClr val="bg1"/>
                </a:solidFill>
                <a:latin typeface="+mn-lt"/>
              </a:defRPr>
            </a:lvl1pPr>
          </a:lstStyle>
          <a:p>
            <a:r>
              <a:rPr lang="nb-NO" dirty="0"/>
              <a:t>Overskrift (pkt. 44) på </a:t>
            </a:r>
            <a:r>
              <a:rPr lang="nb-NO" dirty="0" err="1"/>
              <a:t>forsidemal</a:t>
            </a:r>
            <a:r>
              <a:rPr lang="nb-NO" dirty="0"/>
              <a:t> med ett bilde</a:t>
            </a:r>
          </a:p>
        </p:txBody>
      </p:sp>
      <p:sp>
        <p:nvSpPr>
          <p:cNvPr id="11" name="Undertittel 2">
            <a:extLst>
              <a:ext uri="{FF2B5EF4-FFF2-40B4-BE49-F238E27FC236}">
                <a16:creationId xmlns:a16="http://schemas.microsoft.com/office/drawing/2014/main" id="{8BAAC390-F47B-47BD-8525-7B87AD441CD5}"/>
              </a:ext>
            </a:extLst>
          </p:cNvPr>
          <p:cNvSpPr>
            <a:spLocks noGrp="1"/>
          </p:cNvSpPr>
          <p:nvPr>
            <p:ph type="subTitle" idx="1" hasCustomPrompt="1"/>
          </p:nvPr>
        </p:nvSpPr>
        <p:spPr>
          <a:xfrm>
            <a:off x="955289" y="3945693"/>
            <a:ext cx="5152663" cy="898526"/>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accent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sp>
        <p:nvSpPr>
          <p:cNvPr id="12" name="Plassholder for bilde 2">
            <a:extLst>
              <a:ext uri="{FF2B5EF4-FFF2-40B4-BE49-F238E27FC236}">
                <a16:creationId xmlns:a16="http://schemas.microsoft.com/office/drawing/2014/main" id="{5F6A47D4-6B0A-4D0F-83C5-44F1B0DB5A36}"/>
              </a:ext>
            </a:extLst>
          </p:cNvPr>
          <p:cNvSpPr>
            <a:spLocks noGrp="1"/>
          </p:cNvSpPr>
          <p:nvPr>
            <p:ph type="pic" idx="13" hasCustomPrompt="1"/>
          </p:nvPr>
        </p:nvSpPr>
        <p:spPr>
          <a:xfrm>
            <a:off x="6561608" y="0"/>
            <a:ext cx="5630392" cy="5220000"/>
          </a:xfrm>
          <a:prstGeom prst="rect">
            <a:avLst/>
          </a:prstGeom>
          <a:solidFill>
            <a:schemeClr val="bg1">
              <a:lumMod val="50000"/>
            </a:schemeClr>
          </a:solidFill>
          <a:ln>
            <a:noFill/>
          </a:ln>
        </p:spPr>
        <p:txBody>
          <a:bodyPr anchor="ctr">
            <a:normAutofit/>
          </a:bodyPr>
          <a:lstStyle>
            <a:lvl1pPr marL="0" indent="0" algn="ctr">
              <a:buNone/>
              <a:defRPr sz="24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a:t>Klikk på ikonet i midten for å sette inn bilde som passer presentasjonens tema. </a:t>
            </a:r>
          </a:p>
          <a:p>
            <a:endParaRPr lang="nb-NO"/>
          </a:p>
          <a:p>
            <a:r>
              <a:rPr lang="nb-NO"/>
              <a:t>Hvis du ikke har et bilde som er relevant, kan du bruke en </a:t>
            </a:r>
            <a:r>
              <a:rPr lang="nb-NO" err="1"/>
              <a:t>forsidemal</a:t>
            </a:r>
            <a:r>
              <a:rPr lang="nb-NO"/>
              <a:t> uten bilde. </a:t>
            </a:r>
          </a:p>
        </p:txBody>
      </p:sp>
      <p:sp>
        <p:nvSpPr>
          <p:cNvPr id="14" name="Plassholder for dato 3">
            <a:extLst>
              <a:ext uri="{FF2B5EF4-FFF2-40B4-BE49-F238E27FC236}">
                <a16:creationId xmlns:a16="http://schemas.microsoft.com/office/drawing/2014/main" id="{598EFE57-85C1-47AC-901B-50FE5A882197}"/>
              </a:ext>
            </a:extLst>
          </p:cNvPr>
          <p:cNvSpPr>
            <a:spLocks noGrp="1"/>
          </p:cNvSpPr>
          <p:nvPr>
            <p:ph type="dt" sz="half" idx="2"/>
          </p:nvPr>
        </p:nvSpPr>
        <p:spPr>
          <a:xfrm>
            <a:off x="10806776" y="6261302"/>
            <a:ext cx="1079459"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21.02.2020</a:t>
            </a:fld>
            <a:endParaRPr lang="nb-NO"/>
          </a:p>
        </p:txBody>
      </p:sp>
      <p:pic>
        <p:nvPicPr>
          <p:cNvPr id="8" name="Bilde 7">
            <a:extLst>
              <a:ext uri="{FF2B5EF4-FFF2-40B4-BE49-F238E27FC236}">
                <a16:creationId xmlns:a16="http://schemas.microsoft.com/office/drawing/2014/main" id="{E9EAED0C-2A6E-42D7-9B25-A273B08EBCC9}"/>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t="13484" r="11084" b="38913"/>
          <a:stretch/>
        </p:blipFill>
        <p:spPr>
          <a:xfrm>
            <a:off x="8677334" y="5226049"/>
            <a:ext cx="3514666" cy="1568451"/>
          </a:xfrm>
          <a:prstGeom prst="rect">
            <a:avLst/>
          </a:prstGeom>
        </p:spPr>
      </p:pic>
      <p:pic>
        <p:nvPicPr>
          <p:cNvPr id="9" name="Bilde 8">
            <a:extLst>
              <a:ext uri="{FF2B5EF4-FFF2-40B4-BE49-F238E27FC236}">
                <a16:creationId xmlns:a16="http://schemas.microsoft.com/office/drawing/2014/main" id="{3A65D8C2-666F-4DAA-B072-B96964B5C24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0753" y="4988753"/>
            <a:ext cx="5397131" cy="1635331"/>
          </a:xfrm>
          <a:prstGeom prst="rect">
            <a:avLst/>
          </a:prstGeom>
        </p:spPr>
      </p:pic>
    </p:spTree>
    <p:extLst>
      <p:ext uri="{BB962C8B-B14F-4D97-AF65-F5344CB8AC3E}">
        <p14:creationId xmlns:p14="http://schemas.microsoft.com/office/powerpoint/2010/main" val="39040332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ORSIDE tre bilder">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C850DC3F-1BBD-4C39-8B6D-08E973453607}"/>
              </a:ext>
            </a:extLst>
          </p:cNvPr>
          <p:cNvSpPr/>
          <p:nvPr userDrawn="1"/>
        </p:nvSpPr>
        <p:spPr>
          <a:xfrm>
            <a:off x="0" y="2592000"/>
            <a:ext cx="12192000" cy="262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 name="Plassholder for bilde 2">
            <a:extLst>
              <a:ext uri="{FF2B5EF4-FFF2-40B4-BE49-F238E27FC236}">
                <a16:creationId xmlns:a16="http://schemas.microsoft.com/office/drawing/2014/main" id="{42806100-589A-4BF8-8707-38D3F5B24DD2}"/>
              </a:ext>
            </a:extLst>
          </p:cNvPr>
          <p:cNvSpPr>
            <a:spLocks noGrp="1"/>
          </p:cNvSpPr>
          <p:nvPr>
            <p:ph type="pic" idx="13" hasCustomPrompt="1"/>
          </p:nvPr>
        </p:nvSpPr>
        <p:spPr>
          <a:xfrm>
            <a:off x="0" y="1"/>
            <a:ext cx="5352000" cy="2592000"/>
          </a:xfrm>
          <a:prstGeom prst="rect">
            <a:avLst/>
          </a:prstGeom>
          <a:solidFill>
            <a:schemeClr val="bg1">
              <a:lumMod val="85000"/>
            </a:schemeClr>
          </a:solidFill>
          <a:ln>
            <a:noFill/>
          </a:ln>
        </p:spPr>
        <p:txBody>
          <a:bodyPr anchor="ct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a:t>Klikk på ikonet i midten for å sette</a:t>
            </a:r>
            <a:br>
              <a:rPr lang="nb-NO"/>
            </a:br>
            <a:r>
              <a:rPr lang="nb-NO"/>
              <a:t>inn et bilde i liggende format.</a:t>
            </a:r>
          </a:p>
          <a:p>
            <a:r>
              <a:rPr lang="nb-NO"/>
              <a:t>Denne forsidemalen må ha </a:t>
            </a:r>
            <a:br>
              <a:rPr lang="nb-NO"/>
            </a:br>
            <a:r>
              <a:rPr lang="nb-NO"/>
              <a:t>tre bilder, hvis ikke blir </a:t>
            </a:r>
            <a:br>
              <a:rPr lang="nb-NO"/>
            </a:br>
            <a:r>
              <a:rPr lang="nb-NO"/>
              <a:t>det tomrom.</a:t>
            </a:r>
          </a:p>
        </p:txBody>
      </p:sp>
      <p:sp>
        <p:nvSpPr>
          <p:cNvPr id="14" name="Plassholder for bilde 2">
            <a:extLst>
              <a:ext uri="{FF2B5EF4-FFF2-40B4-BE49-F238E27FC236}">
                <a16:creationId xmlns:a16="http://schemas.microsoft.com/office/drawing/2014/main" id="{D878FE25-CFBD-48C8-99CE-16AC2905ACA1}"/>
              </a:ext>
            </a:extLst>
          </p:cNvPr>
          <p:cNvSpPr>
            <a:spLocks noGrp="1"/>
          </p:cNvSpPr>
          <p:nvPr>
            <p:ph type="pic" idx="14" hasCustomPrompt="1"/>
          </p:nvPr>
        </p:nvSpPr>
        <p:spPr>
          <a:xfrm>
            <a:off x="8772000" y="0"/>
            <a:ext cx="3420000" cy="2592000"/>
          </a:xfrm>
          <a:prstGeom prst="rect">
            <a:avLst/>
          </a:prstGeom>
          <a:solidFill>
            <a:schemeClr val="bg1">
              <a:lumMod val="65000"/>
            </a:schemeClr>
          </a:solidFill>
          <a:ln>
            <a:noFill/>
          </a:ln>
        </p:spPr>
        <p:txBody>
          <a:bodyPr anchor="ct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a:t>Klikk på ikonet for å sette inn bilde 3</a:t>
            </a:r>
          </a:p>
        </p:txBody>
      </p:sp>
      <p:sp>
        <p:nvSpPr>
          <p:cNvPr id="15" name="Plassholder for bilde 2">
            <a:extLst>
              <a:ext uri="{FF2B5EF4-FFF2-40B4-BE49-F238E27FC236}">
                <a16:creationId xmlns:a16="http://schemas.microsoft.com/office/drawing/2014/main" id="{CCCC7427-8045-4B95-9170-92E6EF6EB33C}"/>
              </a:ext>
            </a:extLst>
          </p:cNvPr>
          <p:cNvSpPr>
            <a:spLocks noGrp="1"/>
          </p:cNvSpPr>
          <p:nvPr>
            <p:ph type="pic" idx="15" hasCustomPrompt="1"/>
          </p:nvPr>
        </p:nvSpPr>
        <p:spPr>
          <a:xfrm>
            <a:off x="5352000" y="0"/>
            <a:ext cx="3420000" cy="2592000"/>
          </a:xfrm>
          <a:prstGeom prst="rect">
            <a:avLst/>
          </a:prstGeom>
          <a:solidFill>
            <a:schemeClr val="bg1">
              <a:lumMod val="75000"/>
            </a:schemeClr>
          </a:solidFill>
          <a:ln>
            <a:noFill/>
          </a:ln>
        </p:spPr>
        <p:txBody>
          <a:bodyPr anchor="ct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a:t>Klikk på ikonet for å sette inn  bilde 2</a:t>
            </a:r>
          </a:p>
        </p:txBody>
      </p:sp>
      <p:sp>
        <p:nvSpPr>
          <p:cNvPr id="22" name="Plassholder for dato 3">
            <a:extLst>
              <a:ext uri="{FF2B5EF4-FFF2-40B4-BE49-F238E27FC236}">
                <a16:creationId xmlns:a16="http://schemas.microsoft.com/office/drawing/2014/main" id="{2A06B02A-E871-46C5-8669-758D95CFFC5B}"/>
              </a:ext>
            </a:extLst>
          </p:cNvPr>
          <p:cNvSpPr>
            <a:spLocks noGrp="1"/>
          </p:cNvSpPr>
          <p:nvPr>
            <p:ph type="dt" sz="half" idx="2"/>
          </p:nvPr>
        </p:nvSpPr>
        <p:spPr>
          <a:xfrm>
            <a:off x="10806776" y="6261302"/>
            <a:ext cx="1079459"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21.02.2020</a:t>
            </a:fld>
            <a:endParaRPr lang="nb-NO"/>
          </a:p>
        </p:txBody>
      </p:sp>
      <p:sp>
        <p:nvSpPr>
          <p:cNvPr id="10" name="Plassholder for tekst 4">
            <a:extLst>
              <a:ext uri="{FF2B5EF4-FFF2-40B4-BE49-F238E27FC236}">
                <a16:creationId xmlns:a16="http://schemas.microsoft.com/office/drawing/2014/main" id="{DBC048E8-BE31-4C00-999A-87E1E8D97784}"/>
              </a:ext>
            </a:extLst>
          </p:cNvPr>
          <p:cNvSpPr>
            <a:spLocks noGrp="1"/>
          </p:cNvSpPr>
          <p:nvPr>
            <p:ph type="body" sz="quarter" idx="10" hasCustomPrompt="1"/>
          </p:nvPr>
        </p:nvSpPr>
        <p:spPr>
          <a:xfrm>
            <a:off x="959715" y="3173506"/>
            <a:ext cx="9847062" cy="1326163"/>
          </a:xfrm>
          <a:prstGeom prst="rect">
            <a:avLst/>
          </a:prstGeom>
          <a:effectLst>
            <a:outerShdw blurRad="50800" dist="38100" dir="2700000" algn="tl" rotWithShape="0">
              <a:prstClr val="black">
                <a:alpha val="21000"/>
              </a:prstClr>
            </a:outerShdw>
          </a:effectLst>
        </p:spPr>
        <p:txBody>
          <a:bodyPr anchor="b"/>
          <a:lstStyle>
            <a:lvl1pPr marL="0" indent="0">
              <a:buNone/>
              <a:defRPr sz="4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nb-NO" dirty="0"/>
              <a:t>Overskrift (pkt. 44) på </a:t>
            </a:r>
            <a:r>
              <a:rPr lang="nb-NO" dirty="0" err="1"/>
              <a:t>forsidemal</a:t>
            </a:r>
            <a:r>
              <a:rPr lang="nb-NO" dirty="0"/>
              <a:t> med tre bilder</a:t>
            </a:r>
          </a:p>
        </p:txBody>
      </p:sp>
      <p:sp>
        <p:nvSpPr>
          <p:cNvPr id="11" name="Undertittel 2">
            <a:extLst>
              <a:ext uri="{FF2B5EF4-FFF2-40B4-BE49-F238E27FC236}">
                <a16:creationId xmlns:a16="http://schemas.microsoft.com/office/drawing/2014/main" id="{F086707E-73C6-42D7-8341-430749AEADF7}"/>
              </a:ext>
            </a:extLst>
          </p:cNvPr>
          <p:cNvSpPr>
            <a:spLocks noGrp="1"/>
          </p:cNvSpPr>
          <p:nvPr>
            <p:ph type="subTitle" idx="1" hasCustomPrompt="1"/>
          </p:nvPr>
        </p:nvSpPr>
        <p:spPr>
          <a:xfrm>
            <a:off x="962216" y="4520658"/>
            <a:ext cx="6826059" cy="898526"/>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accent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a:t>
            </a:r>
          </a:p>
        </p:txBody>
      </p:sp>
      <p:pic>
        <p:nvPicPr>
          <p:cNvPr id="13" name="Bilde 12">
            <a:extLst>
              <a:ext uri="{FF2B5EF4-FFF2-40B4-BE49-F238E27FC236}">
                <a16:creationId xmlns:a16="http://schemas.microsoft.com/office/drawing/2014/main" id="{37C1F5E2-EAC2-40D9-8401-564CC1EA7FCF}"/>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t="13484" r="11084" b="38913"/>
          <a:stretch/>
        </p:blipFill>
        <p:spPr>
          <a:xfrm>
            <a:off x="8677334" y="5226049"/>
            <a:ext cx="3514666" cy="1568451"/>
          </a:xfrm>
          <a:prstGeom prst="rect">
            <a:avLst/>
          </a:prstGeom>
        </p:spPr>
      </p:pic>
      <p:pic>
        <p:nvPicPr>
          <p:cNvPr id="16" name="Bilde 15">
            <a:extLst>
              <a:ext uri="{FF2B5EF4-FFF2-40B4-BE49-F238E27FC236}">
                <a16:creationId xmlns:a16="http://schemas.microsoft.com/office/drawing/2014/main" id="{EC0169C8-CD00-488C-AADD-B00619D9A4C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0753" y="4988753"/>
            <a:ext cx="5397131" cy="1635331"/>
          </a:xfrm>
          <a:prstGeom prst="rect">
            <a:avLst/>
          </a:prstGeom>
        </p:spPr>
      </p:pic>
    </p:spTree>
    <p:extLst>
      <p:ext uri="{BB962C8B-B14F-4D97-AF65-F5344CB8AC3E}">
        <p14:creationId xmlns:p14="http://schemas.microsoft.com/office/powerpoint/2010/main" val="3220167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innhold 2"/>
          <p:cNvSpPr>
            <a:spLocks noGrp="1"/>
          </p:cNvSpPr>
          <p:nvPr>
            <p:ph idx="1"/>
          </p:nvPr>
        </p:nvSpPr>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10"/>
          </p:nvPr>
        </p:nvSpPr>
        <p:spPr/>
        <p:txBody>
          <a:bodyPr/>
          <a:lstStyle/>
          <a:p>
            <a:fld id="{F113BBA4-3F40-4D26-8B15-C238AFF28625}" type="datetimeFigureOut">
              <a:rPr lang="nb-NO" smtClean="0"/>
              <a:t>21.02.2020</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530E57C7-105C-42E3-97A8-F7C35590908C}" type="slidenum">
              <a:rPr lang="nb-NO" smtClean="0"/>
              <a:t>‹#›</a:t>
            </a:fld>
            <a:endParaRPr lang="nb-NO"/>
          </a:p>
        </p:txBody>
      </p:sp>
    </p:spTree>
    <p:extLst>
      <p:ext uri="{BB962C8B-B14F-4D97-AF65-F5344CB8AC3E}">
        <p14:creationId xmlns:p14="http://schemas.microsoft.com/office/powerpoint/2010/main" val="15676556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ORSIDE bakgrunnsbilde">
    <p:spTree>
      <p:nvGrpSpPr>
        <p:cNvPr id="1" name=""/>
        <p:cNvGrpSpPr/>
        <p:nvPr/>
      </p:nvGrpSpPr>
      <p:grpSpPr>
        <a:xfrm>
          <a:off x="0" y="0"/>
          <a:ext cx="0" cy="0"/>
          <a:chOff x="0" y="0"/>
          <a:chExt cx="0" cy="0"/>
        </a:xfrm>
      </p:grpSpPr>
      <p:sp>
        <p:nvSpPr>
          <p:cNvPr id="3" name="Plassholder for bilde 2">
            <a:extLst>
              <a:ext uri="{FF2B5EF4-FFF2-40B4-BE49-F238E27FC236}">
                <a16:creationId xmlns:a16="http://schemas.microsoft.com/office/drawing/2014/main" id="{B25F000E-37A8-4940-9530-AC41E4F29800}"/>
              </a:ext>
            </a:extLst>
          </p:cNvPr>
          <p:cNvSpPr>
            <a:spLocks noGrp="1"/>
          </p:cNvSpPr>
          <p:nvPr>
            <p:ph type="pic" sz="quarter" idx="12"/>
          </p:nvPr>
        </p:nvSpPr>
        <p:spPr>
          <a:xfrm>
            <a:off x="0" y="0"/>
            <a:ext cx="12192000" cy="5226050"/>
          </a:xfrm>
          <a:prstGeom prst="rect">
            <a:avLst/>
          </a:prstGeom>
          <a:solidFill>
            <a:schemeClr val="bg1">
              <a:lumMod val="85000"/>
            </a:schemeClr>
          </a:solidFill>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a:t>Klikk på ikonet for å legge til et bilde</a:t>
            </a:r>
          </a:p>
        </p:txBody>
      </p:sp>
      <p:sp>
        <p:nvSpPr>
          <p:cNvPr id="10" name="Tittel 1">
            <a:extLst>
              <a:ext uri="{FF2B5EF4-FFF2-40B4-BE49-F238E27FC236}">
                <a16:creationId xmlns:a16="http://schemas.microsoft.com/office/drawing/2014/main" id="{2EC5FF78-1CDE-4938-BB25-88A17EF65562}"/>
              </a:ext>
            </a:extLst>
          </p:cNvPr>
          <p:cNvSpPr>
            <a:spLocks noGrp="1"/>
          </p:cNvSpPr>
          <p:nvPr>
            <p:ph type="ctrTitle" hasCustomPrompt="1"/>
          </p:nvPr>
        </p:nvSpPr>
        <p:spPr>
          <a:xfrm>
            <a:off x="901859" y="2728451"/>
            <a:ext cx="9904918" cy="927561"/>
          </a:xfrm>
          <a:prstGeom prst="rect">
            <a:avLst/>
          </a:prstGeom>
          <a:effectLst>
            <a:outerShdw blurRad="50800" dist="25400" dir="2700000" algn="tl" rotWithShape="0">
              <a:schemeClr val="tx1">
                <a:alpha val="40000"/>
              </a:schemeClr>
            </a:outerShdw>
          </a:effectLst>
        </p:spPr>
        <p:txBody>
          <a:bodyPr anchor="b"/>
          <a:lstStyle>
            <a:lvl1pPr algn="l">
              <a:defRPr sz="5400">
                <a:solidFill>
                  <a:schemeClr val="tx1"/>
                </a:solidFill>
                <a:latin typeface="+mn-lt"/>
              </a:defRPr>
            </a:lvl1pPr>
          </a:lstStyle>
          <a:p>
            <a:r>
              <a:rPr lang="nb-NO" dirty="0"/>
              <a:t>Overskrift (pkt. 54) </a:t>
            </a:r>
            <a:r>
              <a:rPr lang="nb-NO" dirty="0" err="1"/>
              <a:t>bildemal</a:t>
            </a:r>
            <a:endParaRPr lang="nb-NO" dirty="0"/>
          </a:p>
        </p:txBody>
      </p:sp>
      <p:sp>
        <p:nvSpPr>
          <p:cNvPr id="15" name="Plassholder for dato 3">
            <a:extLst>
              <a:ext uri="{FF2B5EF4-FFF2-40B4-BE49-F238E27FC236}">
                <a16:creationId xmlns:a16="http://schemas.microsoft.com/office/drawing/2014/main" id="{590A0205-A7E7-4285-AB08-6527F7C86790}"/>
              </a:ext>
            </a:extLst>
          </p:cNvPr>
          <p:cNvSpPr>
            <a:spLocks noGrp="1"/>
          </p:cNvSpPr>
          <p:nvPr>
            <p:ph type="dt" sz="half" idx="2"/>
          </p:nvPr>
        </p:nvSpPr>
        <p:spPr>
          <a:xfrm>
            <a:off x="10806776" y="6261302"/>
            <a:ext cx="1079459"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21.02.2020</a:t>
            </a:fld>
            <a:endParaRPr lang="nb-NO"/>
          </a:p>
        </p:txBody>
      </p:sp>
      <p:sp>
        <p:nvSpPr>
          <p:cNvPr id="9" name="Plassholder for tekst 6">
            <a:extLst>
              <a:ext uri="{FF2B5EF4-FFF2-40B4-BE49-F238E27FC236}">
                <a16:creationId xmlns:a16="http://schemas.microsoft.com/office/drawing/2014/main" id="{8BEBCF7A-C37A-4B02-B277-083E4CB6ADA6}"/>
              </a:ext>
            </a:extLst>
          </p:cNvPr>
          <p:cNvSpPr>
            <a:spLocks noGrp="1"/>
          </p:cNvSpPr>
          <p:nvPr>
            <p:ph type="body" sz="quarter" idx="11" hasCustomPrompt="1"/>
          </p:nvPr>
        </p:nvSpPr>
        <p:spPr>
          <a:xfrm>
            <a:off x="967089" y="3952084"/>
            <a:ext cx="4941876" cy="1036667"/>
          </a:xfrm>
          <a:prstGeom prst="rect">
            <a:avLst/>
          </a:prstGeom>
          <a:effectLst>
            <a:outerShdw blurRad="50800" dist="38100" dir="2700000" algn="tl" rotWithShape="0">
              <a:prstClr val="black">
                <a:alpha val="24000"/>
              </a:prstClr>
            </a:outerShdw>
          </a:effectLst>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tx1"/>
                </a:solidFill>
                <a:latin typeface="+mn-lt"/>
                <a:ea typeface="Open Sans SemiBold" panose="020B0706030804020204" pitchFamily="34" charset="0"/>
                <a:cs typeface="Open Sans SemiBold" panose="020B07060308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pic>
        <p:nvPicPr>
          <p:cNvPr id="4" name="Bilde 3">
            <a:extLst>
              <a:ext uri="{FF2B5EF4-FFF2-40B4-BE49-F238E27FC236}">
                <a16:creationId xmlns:a16="http://schemas.microsoft.com/office/drawing/2014/main" id="{56788206-D5AB-41F9-80E6-8340542FB719}"/>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t="13484" r="11084" b="38913"/>
          <a:stretch/>
        </p:blipFill>
        <p:spPr>
          <a:xfrm>
            <a:off x="8677334" y="5226049"/>
            <a:ext cx="3514666" cy="1568451"/>
          </a:xfrm>
          <a:prstGeom prst="rect">
            <a:avLst/>
          </a:prstGeom>
        </p:spPr>
      </p:pic>
      <p:pic>
        <p:nvPicPr>
          <p:cNvPr id="11" name="Bilde 10">
            <a:extLst>
              <a:ext uri="{FF2B5EF4-FFF2-40B4-BE49-F238E27FC236}">
                <a16:creationId xmlns:a16="http://schemas.microsoft.com/office/drawing/2014/main" id="{E5B9E482-612A-4627-ABAB-54CA86C30C5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0753" y="4988753"/>
            <a:ext cx="5397131" cy="1635331"/>
          </a:xfrm>
          <a:prstGeom prst="rect">
            <a:avLst/>
          </a:prstGeom>
        </p:spPr>
      </p:pic>
    </p:spTree>
    <p:extLst>
      <p:ext uri="{BB962C8B-B14F-4D97-AF65-F5344CB8AC3E}">
        <p14:creationId xmlns:p14="http://schemas.microsoft.com/office/powerpoint/2010/main" val="39202906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tel og innhold 1">
    <p:bg>
      <p:bgPr>
        <a:solidFill>
          <a:schemeClr val="bg1"/>
        </a:solidFill>
        <a:effectLst/>
      </p:bgPr>
    </p:bg>
    <p:spTree>
      <p:nvGrpSpPr>
        <p:cNvPr id="1" name=""/>
        <p:cNvGrpSpPr/>
        <p:nvPr/>
      </p:nvGrpSpPr>
      <p:grpSpPr>
        <a:xfrm>
          <a:off x="0" y="0"/>
          <a:ext cx="0" cy="0"/>
          <a:chOff x="0" y="0"/>
          <a:chExt cx="0" cy="0"/>
        </a:xfrm>
      </p:grpSpPr>
      <p:sp>
        <p:nvSpPr>
          <p:cNvPr id="38" name="Plassholder for tekst 37">
            <a:extLst>
              <a:ext uri="{FF2B5EF4-FFF2-40B4-BE49-F238E27FC236}">
                <a16:creationId xmlns:a16="http://schemas.microsoft.com/office/drawing/2014/main" id="{64124C66-4136-4FC7-A6B5-B7D77C6ED11D}"/>
              </a:ext>
            </a:extLst>
          </p:cNvPr>
          <p:cNvSpPr>
            <a:spLocks noGrp="1"/>
          </p:cNvSpPr>
          <p:nvPr>
            <p:ph type="body" sz="quarter" idx="11" hasCustomPrompt="1"/>
          </p:nvPr>
        </p:nvSpPr>
        <p:spPr>
          <a:xfrm>
            <a:off x="1057541" y="2164988"/>
            <a:ext cx="4889693" cy="4144259"/>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Tx/>
              <a:buNone/>
              <a:tabLst/>
              <a:defRPr>
                <a:solidFill>
                  <a:schemeClr val="tx1"/>
                </a:solidFill>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Skriv i stikkordsform, ikke i setninger.</a:t>
            </a:r>
            <a:br>
              <a:rPr lang="nb-NO" dirty="0"/>
            </a:br>
            <a:r>
              <a:rPr lang="nb-NO" dirty="0"/>
              <a:t>Publikum bør slippe å lese alt som blir sagt.</a:t>
            </a:r>
          </a:p>
        </p:txBody>
      </p:sp>
      <p:sp>
        <p:nvSpPr>
          <p:cNvPr id="39" name="Plassholder for tekst 37">
            <a:extLst>
              <a:ext uri="{FF2B5EF4-FFF2-40B4-BE49-F238E27FC236}">
                <a16:creationId xmlns:a16="http://schemas.microsoft.com/office/drawing/2014/main" id="{2F115D20-C136-40E3-BA4F-92B43A3D7075}"/>
              </a:ext>
            </a:extLst>
          </p:cNvPr>
          <p:cNvSpPr>
            <a:spLocks noGrp="1"/>
          </p:cNvSpPr>
          <p:nvPr>
            <p:ph type="body" sz="quarter" idx="12" hasCustomPrompt="1"/>
          </p:nvPr>
        </p:nvSpPr>
        <p:spPr>
          <a:xfrm>
            <a:off x="6244768" y="2158799"/>
            <a:ext cx="4881551" cy="4144259"/>
          </a:xfrm>
          <a:prstGeom prst="rect">
            <a:avLst/>
          </a:prstGeom>
        </p:spPr>
        <p:txBody>
          <a:bodyPr/>
          <a:lstStyle>
            <a:lvl1pPr marL="0" indent="0">
              <a:lnSpc>
                <a:spcPct val="100000"/>
              </a:lnSpc>
              <a:buNone/>
              <a:defRPr/>
            </a:lvl1pPr>
            <a:lvl2pPr marL="457200" indent="0">
              <a:lnSpc>
                <a:spcPct val="100000"/>
              </a:lnSpc>
              <a:buNone/>
              <a:defRPr/>
            </a:lvl2pPr>
            <a:lvl3pPr>
              <a:lnSpc>
                <a:spcPct val="100000"/>
              </a:lnSpc>
              <a:defRPr/>
            </a:lvl3pPr>
            <a:lvl4pPr>
              <a:lnSpc>
                <a:spcPct val="100000"/>
              </a:lnSpc>
              <a:defRPr/>
            </a:lvl4pPr>
            <a:lvl5pPr>
              <a:lnSpc>
                <a:spcPct val="100000"/>
              </a:lnSpc>
              <a:defRPr/>
            </a:lvl5pPr>
          </a:lstStyle>
          <a:p>
            <a:pPr lvl="0"/>
            <a:r>
              <a:rPr lang="nb-NO" dirty="0"/>
              <a:t>Mye tekst vil gjøre at publikum bruker mer tid på å lese, og mindre til på å lytte.</a:t>
            </a:r>
          </a:p>
        </p:txBody>
      </p:sp>
      <p:sp>
        <p:nvSpPr>
          <p:cNvPr id="6" name="Plassholder for tittel 1">
            <a:extLst>
              <a:ext uri="{FF2B5EF4-FFF2-40B4-BE49-F238E27FC236}">
                <a16:creationId xmlns:a16="http://schemas.microsoft.com/office/drawing/2014/main" id="{AD94DBB0-AC01-486F-9645-C50E40CF467E}"/>
              </a:ext>
            </a:extLst>
          </p:cNvPr>
          <p:cNvSpPr>
            <a:spLocks noGrp="1"/>
          </p:cNvSpPr>
          <p:nvPr>
            <p:ph type="title" hasCustomPrompt="1"/>
          </p:nvPr>
        </p:nvSpPr>
        <p:spPr>
          <a:xfrm>
            <a:off x="1055688" y="873125"/>
            <a:ext cx="10080625" cy="1077209"/>
          </a:xfrm>
          <a:prstGeom prst="rect">
            <a:avLst/>
          </a:prstGeom>
          <a:effectLst/>
        </p:spPr>
        <p:txBody>
          <a:bodyPr vert="horz" lIns="91440" tIns="45720" rIns="91440" bIns="45720" rtlCol="0" anchor="b">
            <a:noAutofit/>
          </a:bodyPr>
          <a:lstStyle>
            <a:lvl1pPr>
              <a:lnSpc>
                <a:spcPct val="100000"/>
              </a:lnSpc>
              <a:defRPr sz="3600">
                <a:solidFill>
                  <a:schemeClr val="tx1"/>
                </a:solidFill>
              </a:defRPr>
            </a:lvl1pPr>
          </a:lstStyle>
          <a:p>
            <a:r>
              <a:rPr lang="nb-NO" dirty="0"/>
              <a:t>Overskriften (pkt. 36) bør være kort og tydelig</a:t>
            </a:r>
          </a:p>
        </p:txBody>
      </p:sp>
      <p:sp>
        <p:nvSpPr>
          <p:cNvPr id="15" name="Plassholder for lysbildenummer 5">
            <a:extLst>
              <a:ext uri="{FF2B5EF4-FFF2-40B4-BE49-F238E27FC236}">
                <a16:creationId xmlns:a16="http://schemas.microsoft.com/office/drawing/2014/main" id="{8BB81CE8-4FDA-4E87-BF9F-E402616C5556}"/>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endParaRPr lang="nb-NO" sz="900" dirty="0">
              <a:solidFill>
                <a:schemeClr val="tx1"/>
              </a:solidFill>
              <a:latin typeface="+mn-lt"/>
            </a:endParaRPr>
          </a:p>
        </p:txBody>
      </p:sp>
      <p:pic>
        <p:nvPicPr>
          <p:cNvPr id="3" name="Bilde 2">
            <a:extLst>
              <a:ext uri="{FF2B5EF4-FFF2-40B4-BE49-F238E27FC236}">
                <a16:creationId xmlns:a16="http://schemas.microsoft.com/office/drawing/2014/main" id="{0C0D72C6-BA62-4A34-B2AA-75A1C6B8624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288323766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2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tel og innhold 2">
    <p:bg>
      <p:bgPr>
        <a:solidFill>
          <a:schemeClr val="bg1"/>
        </a:solidFill>
        <a:effectLst/>
      </p:bgPr>
    </p:bg>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B7A5C0EF-D6AE-4DC0-9C4A-98CACCE3F362}"/>
              </a:ext>
            </a:extLst>
          </p:cNvPr>
          <p:cNvSpPr/>
          <p:nvPr userDrawn="1"/>
        </p:nvSpPr>
        <p:spPr>
          <a:xfrm>
            <a:off x="0" y="-101600"/>
            <a:ext cx="12192000" cy="211567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 name="Plassholder for tittel 1">
            <a:extLst>
              <a:ext uri="{FF2B5EF4-FFF2-40B4-BE49-F238E27FC236}">
                <a16:creationId xmlns:a16="http://schemas.microsoft.com/office/drawing/2014/main" id="{AD94DBB0-AC01-486F-9645-C50E40CF467E}"/>
              </a:ext>
            </a:extLst>
          </p:cNvPr>
          <p:cNvSpPr>
            <a:spLocks noGrp="1"/>
          </p:cNvSpPr>
          <p:nvPr>
            <p:ph type="title" hasCustomPrompt="1"/>
          </p:nvPr>
        </p:nvSpPr>
        <p:spPr>
          <a:xfrm>
            <a:off x="1055688" y="873125"/>
            <a:ext cx="10080625" cy="1077209"/>
          </a:xfrm>
          <a:prstGeom prst="rect">
            <a:avLst/>
          </a:prstGeom>
          <a:effectLst>
            <a:outerShdw blurRad="25400" dist="38100" dir="2700000" algn="tl" rotWithShape="0">
              <a:prstClr val="black">
                <a:alpha val="7000"/>
              </a:prstClr>
            </a:outerShdw>
          </a:effectLst>
        </p:spPr>
        <p:txBody>
          <a:bodyPr vert="horz" lIns="91440" tIns="45720" rIns="91440" bIns="45720" rtlCol="0" anchor="b">
            <a:noAutofit/>
          </a:bodyPr>
          <a:lstStyle>
            <a:lvl1pPr>
              <a:lnSpc>
                <a:spcPct val="100000"/>
              </a:lnSpc>
              <a:defRPr sz="3600">
                <a:solidFill>
                  <a:schemeClr val="accent1"/>
                </a:solidFill>
                <a:latin typeface="+mn-lt"/>
                <a:ea typeface="Open Sans SemiBold" panose="020B0706030804020204" pitchFamily="34" charset="0"/>
                <a:cs typeface="Open Sans SemiBold" panose="020B0706030804020204" pitchFamily="34" charset="0"/>
              </a:defRPr>
            </a:lvl1pPr>
          </a:lstStyle>
          <a:p>
            <a:r>
              <a:rPr lang="nb-NO" dirty="0"/>
              <a:t>Overskriften (pkt. 36) bør være kort og tydelig</a:t>
            </a:r>
          </a:p>
        </p:txBody>
      </p:sp>
      <p:sp>
        <p:nvSpPr>
          <p:cNvPr id="17" name="Plassholder for lysbildenummer 5">
            <a:extLst>
              <a:ext uri="{FF2B5EF4-FFF2-40B4-BE49-F238E27FC236}">
                <a16:creationId xmlns:a16="http://schemas.microsoft.com/office/drawing/2014/main" id="{0E22CC3F-B1E4-439E-AD2C-365EB63BD0D5}"/>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endParaRPr lang="nb-NO" sz="900" dirty="0">
              <a:solidFill>
                <a:schemeClr val="tx1"/>
              </a:solidFill>
              <a:latin typeface="+mn-lt"/>
            </a:endParaRPr>
          </a:p>
        </p:txBody>
      </p:sp>
      <p:sp>
        <p:nvSpPr>
          <p:cNvPr id="9" name="Plassholder for tekst 37">
            <a:extLst>
              <a:ext uri="{FF2B5EF4-FFF2-40B4-BE49-F238E27FC236}">
                <a16:creationId xmlns:a16="http://schemas.microsoft.com/office/drawing/2014/main" id="{579AAE86-25D6-4547-B61E-07621E680542}"/>
              </a:ext>
            </a:extLst>
          </p:cNvPr>
          <p:cNvSpPr>
            <a:spLocks noGrp="1"/>
          </p:cNvSpPr>
          <p:nvPr>
            <p:ph type="body" sz="quarter" idx="11" hasCustomPrompt="1"/>
          </p:nvPr>
        </p:nvSpPr>
        <p:spPr>
          <a:xfrm>
            <a:off x="1057541" y="2164988"/>
            <a:ext cx="4889693" cy="4144259"/>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Tx/>
              <a:buNone/>
              <a:tabLst/>
              <a:defRPr>
                <a:solidFill>
                  <a:schemeClr val="tx1"/>
                </a:solidFill>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Skriv i stikkordsform, ikke i setninger.</a:t>
            </a:r>
            <a:br>
              <a:rPr lang="nb-NO" dirty="0"/>
            </a:br>
            <a:r>
              <a:rPr lang="nb-NO" dirty="0"/>
              <a:t>Publikum bør slippe å lese alt som blir sagt.</a:t>
            </a:r>
          </a:p>
        </p:txBody>
      </p:sp>
      <p:sp>
        <p:nvSpPr>
          <p:cNvPr id="12" name="Plassholder for tekst 37">
            <a:extLst>
              <a:ext uri="{FF2B5EF4-FFF2-40B4-BE49-F238E27FC236}">
                <a16:creationId xmlns:a16="http://schemas.microsoft.com/office/drawing/2014/main" id="{EE53005B-2098-4CDA-B68C-FAC23E6EDF7A}"/>
              </a:ext>
            </a:extLst>
          </p:cNvPr>
          <p:cNvSpPr>
            <a:spLocks noGrp="1"/>
          </p:cNvSpPr>
          <p:nvPr>
            <p:ph type="body" sz="quarter" idx="12" hasCustomPrompt="1"/>
          </p:nvPr>
        </p:nvSpPr>
        <p:spPr>
          <a:xfrm>
            <a:off x="6244768" y="2158799"/>
            <a:ext cx="4881551" cy="4144259"/>
          </a:xfrm>
          <a:prstGeom prst="rect">
            <a:avLst/>
          </a:prstGeom>
        </p:spPr>
        <p:txBody>
          <a:bodyPr/>
          <a:lstStyle>
            <a:lvl1pPr marL="0" indent="0">
              <a:lnSpc>
                <a:spcPct val="100000"/>
              </a:lnSpc>
              <a:buNone/>
              <a:defRPr/>
            </a:lvl1pPr>
            <a:lvl2pPr marL="457200" indent="0">
              <a:lnSpc>
                <a:spcPct val="100000"/>
              </a:lnSpc>
              <a:buNone/>
              <a:defRPr/>
            </a:lvl2pPr>
            <a:lvl3pPr>
              <a:lnSpc>
                <a:spcPct val="100000"/>
              </a:lnSpc>
              <a:defRPr/>
            </a:lvl3pPr>
            <a:lvl4pPr>
              <a:lnSpc>
                <a:spcPct val="100000"/>
              </a:lnSpc>
              <a:defRPr/>
            </a:lvl4pPr>
            <a:lvl5pPr>
              <a:lnSpc>
                <a:spcPct val="100000"/>
              </a:lnSpc>
              <a:defRPr/>
            </a:lvl5pPr>
          </a:lstStyle>
          <a:p>
            <a:pPr lvl="0"/>
            <a:r>
              <a:rPr lang="nb-NO" dirty="0"/>
              <a:t>Mye tekst vil gjøre at publikum bruker mer tid på å lese, og mindre til på å lytte.</a:t>
            </a:r>
          </a:p>
        </p:txBody>
      </p:sp>
      <p:pic>
        <p:nvPicPr>
          <p:cNvPr id="3" name="Bilde 2">
            <a:extLst>
              <a:ext uri="{FF2B5EF4-FFF2-40B4-BE49-F238E27FC236}">
                <a16:creationId xmlns:a16="http://schemas.microsoft.com/office/drawing/2014/main" id="{146E3D18-B3A6-4ABF-92D3-234B19B8113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79188" y="372849"/>
            <a:ext cx="504825" cy="504825"/>
          </a:xfrm>
          <a:prstGeom prst="rect">
            <a:avLst/>
          </a:prstGeom>
        </p:spPr>
      </p:pic>
    </p:spTree>
    <p:extLst>
      <p:ext uri="{BB962C8B-B14F-4D97-AF65-F5344CB8AC3E}">
        <p14:creationId xmlns:p14="http://schemas.microsoft.com/office/powerpoint/2010/main" val="202780990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2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kst + faktaboks">
    <p:spTree>
      <p:nvGrpSpPr>
        <p:cNvPr id="1" name=""/>
        <p:cNvGrpSpPr/>
        <p:nvPr/>
      </p:nvGrpSpPr>
      <p:grpSpPr>
        <a:xfrm>
          <a:off x="0" y="0"/>
          <a:ext cx="0" cy="0"/>
          <a:chOff x="0" y="0"/>
          <a:chExt cx="0" cy="0"/>
        </a:xfrm>
      </p:grpSpPr>
      <p:sp>
        <p:nvSpPr>
          <p:cNvPr id="25" name="Rektangel 24">
            <a:extLst>
              <a:ext uri="{FF2B5EF4-FFF2-40B4-BE49-F238E27FC236}">
                <a16:creationId xmlns:a16="http://schemas.microsoft.com/office/drawing/2014/main" id="{61072EAD-B1BE-40B7-88CE-9948D7487840}"/>
              </a:ext>
            </a:extLst>
          </p:cNvPr>
          <p:cNvSpPr/>
          <p:nvPr userDrawn="1"/>
        </p:nvSpPr>
        <p:spPr>
          <a:xfrm>
            <a:off x="7492621" y="2164467"/>
            <a:ext cx="3643689" cy="4144258"/>
          </a:xfrm>
          <a:prstGeom prst="rect">
            <a:avLst/>
          </a:prstGeom>
          <a:solidFill>
            <a:srgbClr val="00244E">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1" name="Plassholder for tekst 8">
            <a:extLst>
              <a:ext uri="{FF2B5EF4-FFF2-40B4-BE49-F238E27FC236}">
                <a16:creationId xmlns:a16="http://schemas.microsoft.com/office/drawing/2014/main" id="{E142A945-ADFA-478D-B158-7C6367B4CC42}"/>
              </a:ext>
            </a:extLst>
          </p:cNvPr>
          <p:cNvSpPr>
            <a:spLocks noGrp="1"/>
          </p:cNvSpPr>
          <p:nvPr>
            <p:ph type="body" sz="quarter" idx="21" hasCustomPrompt="1"/>
          </p:nvPr>
        </p:nvSpPr>
        <p:spPr>
          <a:xfrm>
            <a:off x="7788275" y="2468281"/>
            <a:ext cx="3044826" cy="3516593"/>
          </a:xfrm>
          <a:prstGeom prst="rect">
            <a:avLst/>
          </a:prstGeom>
        </p:spPr>
        <p:txBody>
          <a:bodyPr numCol="1">
            <a:noAutofit/>
          </a:bodyPr>
          <a:lstStyle>
            <a:lvl1pPr marL="0" indent="0">
              <a:lnSpc>
                <a:spcPct val="100000"/>
              </a:lnSpc>
              <a:buFont typeface="Arial" panose="020B0604020202020204" pitchFamily="34" charset="0"/>
              <a:buNone/>
              <a:defRPr sz="14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I </a:t>
            </a:r>
            <a:r>
              <a:rPr lang="nb-NO" dirty="0" err="1"/>
              <a:t>faktaboksen</a:t>
            </a:r>
            <a:r>
              <a:rPr lang="nb-NO" dirty="0"/>
              <a:t> kan du skrive viktig informasjon som hører til tema du snakker om. </a:t>
            </a:r>
            <a:br>
              <a:rPr lang="nb-NO" dirty="0"/>
            </a:br>
            <a:r>
              <a:rPr lang="nb-NO" dirty="0"/>
              <a:t>For eksempel en lovparagraf, statistikk eller en huskeliste med nyttige tips.</a:t>
            </a:r>
            <a:br>
              <a:rPr lang="nb-NO" dirty="0"/>
            </a:br>
            <a:r>
              <a:rPr lang="nb-NO" dirty="0"/>
              <a:t>Bruk stor bokstav og punktum i dersom det er hele setninger i hvert punkt.</a:t>
            </a:r>
            <a:br>
              <a:rPr lang="nb-NO" dirty="0"/>
            </a:br>
            <a:r>
              <a:rPr lang="nb-NO" dirty="0"/>
              <a:t>Skriv gjerne inn kilde for fakta, som for eksempel SSB.no.</a:t>
            </a:r>
          </a:p>
        </p:txBody>
      </p:sp>
      <p:sp>
        <p:nvSpPr>
          <p:cNvPr id="15" name="Plassholder for tittel 1">
            <a:extLst>
              <a:ext uri="{FF2B5EF4-FFF2-40B4-BE49-F238E27FC236}">
                <a16:creationId xmlns:a16="http://schemas.microsoft.com/office/drawing/2014/main" id="{86BEE725-2BED-4954-90BD-F58FC2EC92BD}"/>
              </a:ext>
            </a:extLst>
          </p:cNvPr>
          <p:cNvSpPr>
            <a:spLocks noGrp="1"/>
          </p:cNvSpPr>
          <p:nvPr>
            <p:ph type="title" hasCustomPrompt="1"/>
          </p:nvPr>
        </p:nvSpPr>
        <p:spPr>
          <a:xfrm>
            <a:off x="1055682" y="873126"/>
            <a:ext cx="10080626" cy="1077208"/>
          </a:xfrm>
          <a:prstGeom prst="rect">
            <a:avLst/>
          </a:prstGeom>
          <a:effectLst/>
        </p:spPr>
        <p:txBody>
          <a:bodyPr vert="horz" lIns="91440" tIns="45720" rIns="91440" bIns="45720" rtlCol="0" anchor="b">
            <a:noAutofit/>
          </a:bodyPr>
          <a:lstStyle>
            <a:lvl1pPr>
              <a:lnSpc>
                <a:spcPct val="100000"/>
              </a:lnSpc>
              <a:defRPr sz="3600">
                <a:solidFill>
                  <a:schemeClr val="accent1"/>
                </a:solidFill>
                <a:latin typeface="+mn-lt"/>
              </a:defRPr>
            </a:lvl1pPr>
          </a:lstStyle>
          <a:p>
            <a:r>
              <a:rPr lang="nb-NO" dirty="0"/>
              <a:t>Overskrift (pkt. 36) bør være kort og tydelig</a:t>
            </a:r>
          </a:p>
        </p:txBody>
      </p:sp>
      <p:sp>
        <p:nvSpPr>
          <p:cNvPr id="11" name="Plassholder for tekst 37">
            <a:extLst>
              <a:ext uri="{FF2B5EF4-FFF2-40B4-BE49-F238E27FC236}">
                <a16:creationId xmlns:a16="http://schemas.microsoft.com/office/drawing/2014/main" id="{709C256E-3453-444E-9DA4-926896843EE2}"/>
              </a:ext>
            </a:extLst>
          </p:cNvPr>
          <p:cNvSpPr>
            <a:spLocks noGrp="1"/>
          </p:cNvSpPr>
          <p:nvPr>
            <p:ph type="body" sz="quarter" idx="12" hasCustomPrompt="1"/>
          </p:nvPr>
        </p:nvSpPr>
        <p:spPr>
          <a:xfrm>
            <a:off x="1055688" y="2164467"/>
            <a:ext cx="6150591" cy="4144258"/>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lvl1pPr>
            <a:lvl2pPr>
              <a:lnSpc>
                <a:spcPct val="100000"/>
              </a:lnSpc>
              <a:defRPr/>
            </a:lvl2pPr>
            <a:lvl3pPr>
              <a:lnSpc>
                <a:spcPct val="100000"/>
              </a:lnSpc>
              <a:defRPr/>
            </a:lvl3pPr>
            <a:lvl4pPr>
              <a:lnSpc>
                <a:spcPct val="100000"/>
              </a:lnSpc>
              <a:defRPr/>
            </a:lvl4pPr>
            <a:lvl5pPr>
              <a:lnSpc>
                <a:spcPct val="100000"/>
              </a:lnSpc>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Skriv i stikkordsform, ikke i setninger. </a:t>
            </a:r>
            <a:br>
              <a:rPr lang="nb-NO" dirty="0"/>
            </a:br>
            <a:r>
              <a:rPr lang="nb-NO" dirty="0"/>
              <a:t>Publikum bør slippe å lese alt som blir sagt.</a:t>
            </a:r>
          </a:p>
          <a:p>
            <a:pPr lvl="0"/>
            <a:endParaRPr lang="nb-NO" dirty="0"/>
          </a:p>
        </p:txBody>
      </p:sp>
      <p:pic>
        <p:nvPicPr>
          <p:cNvPr id="10" name="Bilde 9">
            <a:extLst>
              <a:ext uri="{FF2B5EF4-FFF2-40B4-BE49-F238E27FC236}">
                <a16:creationId xmlns:a16="http://schemas.microsoft.com/office/drawing/2014/main" id="{A92FA234-1C3D-4926-B19D-B4FC10AC74E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42310644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Halvsidebilde">
    <p:bg>
      <p:bgPr>
        <a:solidFill>
          <a:schemeClr val="bg1"/>
        </a:solidFill>
        <a:effectLst/>
      </p:bgPr>
    </p:bg>
    <p:spTree>
      <p:nvGrpSpPr>
        <p:cNvPr id="1" name=""/>
        <p:cNvGrpSpPr/>
        <p:nvPr/>
      </p:nvGrpSpPr>
      <p:grpSpPr>
        <a:xfrm>
          <a:off x="0" y="0"/>
          <a:ext cx="0" cy="0"/>
          <a:chOff x="0" y="0"/>
          <a:chExt cx="0" cy="0"/>
        </a:xfrm>
      </p:grpSpPr>
      <p:sp>
        <p:nvSpPr>
          <p:cNvPr id="17" name="Plassholder for tekst 37">
            <a:extLst>
              <a:ext uri="{FF2B5EF4-FFF2-40B4-BE49-F238E27FC236}">
                <a16:creationId xmlns:a16="http://schemas.microsoft.com/office/drawing/2014/main" id="{28A9B5C1-F52C-441A-8485-F27ECF0FDD5B}"/>
              </a:ext>
            </a:extLst>
          </p:cNvPr>
          <p:cNvSpPr>
            <a:spLocks noGrp="1"/>
          </p:cNvSpPr>
          <p:nvPr>
            <p:ph type="body" sz="quarter" idx="12" hasCustomPrompt="1"/>
          </p:nvPr>
        </p:nvSpPr>
        <p:spPr>
          <a:xfrm>
            <a:off x="6096000" y="2695388"/>
            <a:ext cx="5040306" cy="3613337"/>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lvl1pPr>
            <a:lvl2pPr>
              <a:lnSpc>
                <a:spcPct val="100000"/>
              </a:lnSpc>
              <a:defRPr/>
            </a:lvl2pPr>
            <a:lvl3pPr>
              <a:lnSpc>
                <a:spcPct val="100000"/>
              </a:lnSpc>
              <a:defRPr/>
            </a:lvl3pPr>
            <a:lvl4pPr>
              <a:lnSpc>
                <a:spcPct val="100000"/>
              </a:lnSpc>
              <a:defRPr/>
            </a:lvl4pPr>
            <a:lvl5pPr>
              <a:lnSpc>
                <a:spcPct val="100000"/>
              </a:lnSpc>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Skriv i stikkordsform. </a:t>
            </a:r>
            <a:br>
              <a:rPr lang="nb-NO" dirty="0"/>
            </a:br>
            <a:r>
              <a:rPr lang="nb-NO" dirty="0"/>
              <a:t>Publikum bør slippe å lese alt som blir sagt.</a:t>
            </a:r>
            <a:br>
              <a:rPr lang="nb-NO" dirty="0"/>
            </a:br>
            <a:r>
              <a:rPr lang="nb-NO" dirty="0"/>
              <a:t>Mye tekst vil gjøre at publikum bruker mer tid på å lese, og mindre til på å lytte.</a:t>
            </a:r>
          </a:p>
        </p:txBody>
      </p:sp>
      <p:sp>
        <p:nvSpPr>
          <p:cNvPr id="3" name="Plassholder for bilde 2">
            <a:extLst>
              <a:ext uri="{FF2B5EF4-FFF2-40B4-BE49-F238E27FC236}">
                <a16:creationId xmlns:a16="http://schemas.microsoft.com/office/drawing/2014/main" id="{E7F180ED-A548-427E-925E-6EEE263121EF}"/>
              </a:ext>
            </a:extLst>
          </p:cNvPr>
          <p:cNvSpPr>
            <a:spLocks noGrp="1"/>
          </p:cNvSpPr>
          <p:nvPr>
            <p:ph type="pic" sz="quarter" idx="13" hasCustomPrompt="1"/>
          </p:nvPr>
        </p:nvSpPr>
        <p:spPr>
          <a:xfrm>
            <a:off x="0" y="-1"/>
            <a:ext cx="5552141" cy="6800127"/>
          </a:xfrm>
          <a:prstGeom prst="rect">
            <a:avLst/>
          </a:prstGeom>
          <a:solidFill>
            <a:schemeClr val="bg1">
              <a:lumMod val="85000"/>
            </a:schemeClr>
          </a:solidFill>
        </p:spPr>
        <p:txBody>
          <a:bodyPr anchor="ctr"/>
          <a:lstStyle>
            <a:lvl1pPr marL="0" indent="0">
              <a:buNone/>
              <a:defRPr/>
            </a:lvl1pPr>
          </a:lstStyle>
          <a:p>
            <a:r>
              <a:rPr lang="nb-NO"/>
              <a:t>Klikk på ikonet for å sette inn bilde som passer til det du skal snakke om. </a:t>
            </a:r>
            <a:br>
              <a:rPr lang="nb-NO"/>
            </a:br>
            <a:br>
              <a:rPr lang="nb-NO"/>
            </a:br>
            <a:br>
              <a:rPr lang="nb-NO"/>
            </a:br>
            <a:r>
              <a:rPr lang="nb-NO"/>
              <a:t>Har du ikke bilde som passer til tema, kan du bruke en </a:t>
            </a:r>
            <a:r>
              <a:rPr lang="nb-NO" err="1"/>
              <a:t>malside</a:t>
            </a:r>
            <a:r>
              <a:rPr lang="nb-NO"/>
              <a:t> uten bilde. </a:t>
            </a:r>
          </a:p>
          <a:p>
            <a:endParaRPr lang="nb-NO"/>
          </a:p>
        </p:txBody>
      </p:sp>
      <p:sp>
        <p:nvSpPr>
          <p:cNvPr id="28" name="Plassholder for tittel 1">
            <a:extLst>
              <a:ext uri="{FF2B5EF4-FFF2-40B4-BE49-F238E27FC236}">
                <a16:creationId xmlns:a16="http://schemas.microsoft.com/office/drawing/2014/main" id="{DF760073-D89F-4E2D-BB60-670348A69E79}"/>
              </a:ext>
            </a:extLst>
          </p:cNvPr>
          <p:cNvSpPr>
            <a:spLocks noGrp="1"/>
          </p:cNvSpPr>
          <p:nvPr>
            <p:ph type="title" hasCustomPrompt="1"/>
          </p:nvPr>
        </p:nvSpPr>
        <p:spPr>
          <a:xfrm>
            <a:off x="6096000" y="1426144"/>
            <a:ext cx="5040306" cy="1077209"/>
          </a:xfrm>
          <a:prstGeom prst="rect">
            <a:avLst/>
          </a:prstGeom>
          <a:effectLst/>
        </p:spPr>
        <p:txBody>
          <a:bodyPr vert="horz" lIns="91440" tIns="45720" rIns="91440" bIns="45720" rtlCol="0" anchor="b">
            <a:noAutofit/>
          </a:bodyPr>
          <a:lstStyle>
            <a:lvl1pPr>
              <a:lnSpc>
                <a:spcPct val="100000"/>
              </a:lnSpc>
              <a:defRPr sz="3600">
                <a:solidFill>
                  <a:schemeClr val="tx1"/>
                </a:solidFill>
                <a:latin typeface="+mn-lt"/>
              </a:defRPr>
            </a:lvl1pPr>
          </a:lstStyle>
          <a:p>
            <a:r>
              <a:rPr lang="nb-NO" dirty="0"/>
              <a:t>Overskrift (pkt. 36) bør være kort og tydelig</a:t>
            </a:r>
          </a:p>
        </p:txBody>
      </p:sp>
      <p:sp>
        <p:nvSpPr>
          <p:cNvPr id="19" name="TekstSylinder 18">
            <a:extLst>
              <a:ext uri="{FF2B5EF4-FFF2-40B4-BE49-F238E27FC236}">
                <a16:creationId xmlns:a16="http://schemas.microsoft.com/office/drawing/2014/main" id="{7602988D-E292-4CF2-9D58-3DFB70E57FD5}"/>
              </a:ext>
            </a:extLst>
          </p:cNvPr>
          <p:cNvSpPr txBox="1"/>
          <p:nvPr userDrawn="1"/>
        </p:nvSpPr>
        <p:spPr>
          <a:xfrm>
            <a:off x="5899150" y="6587312"/>
            <a:ext cx="266383" cy="153888"/>
          </a:xfrm>
          <a:prstGeom prst="rect">
            <a:avLst/>
          </a:prstGeom>
          <a:noFill/>
        </p:spPr>
        <p:txBody>
          <a:bodyPr wrap="none" lIns="0" tIns="0" rIns="0" rtlCol="0" anchor="ctr" anchorCtr="0">
            <a:normAutofit/>
          </a:bodyPr>
          <a:lstStyle/>
          <a:p>
            <a:r>
              <a:rPr lang="nb-NO" sz="70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21" name="Plassholder for tekst 3">
            <a:extLst>
              <a:ext uri="{FF2B5EF4-FFF2-40B4-BE49-F238E27FC236}">
                <a16:creationId xmlns:a16="http://schemas.microsoft.com/office/drawing/2014/main" id="{2FA60F08-6BD9-4C46-909F-CA25100A0396}"/>
              </a:ext>
            </a:extLst>
          </p:cNvPr>
          <p:cNvSpPr>
            <a:spLocks noGrp="1"/>
          </p:cNvSpPr>
          <p:nvPr>
            <p:ph type="body" sz="quarter" idx="24" hasCustomPrompt="1"/>
          </p:nvPr>
        </p:nvSpPr>
        <p:spPr>
          <a:xfrm>
            <a:off x="6139148" y="6590875"/>
            <a:ext cx="3868452" cy="153888"/>
          </a:xfrm>
          <a:prstGeom prst="rect">
            <a:avLst/>
          </a:prstGeom>
        </p:spPr>
        <p:txBody>
          <a:bodyPr lIns="0" tIns="0" rIns="0" anchor="ctr">
            <a:normAutofit/>
          </a:bodyPr>
          <a:lstStyle>
            <a:lvl1pPr marL="0" indent="0">
              <a:buNone/>
              <a:defRPr sz="700">
                <a:solidFill>
                  <a:schemeClr val="tx1"/>
                </a:solidFill>
                <a:latin typeface="+mj-lt"/>
              </a:defRPr>
            </a:lvl1pPr>
          </a:lstStyle>
          <a:p>
            <a:pPr lvl="0"/>
            <a:r>
              <a:rPr lang="nb-NO" dirty="0"/>
              <a:t>Her skriver du fotograf og/eller eier av bildet.</a:t>
            </a:r>
          </a:p>
        </p:txBody>
      </p:sp>
      <p:pic>
        <p:nvPicPr>
          <p:cNvPr id="12" name="Bilde 11">
            <a:extLst>
              <a:ext uri="{FF2B5EF4-FFF2-40B4-BE49-F238E27FC236}">
                <a16:creationId xmlns:a16="http://schemas.microsoft.com/office/drawing/2014/main" id="{BD42D404-3A7D-4C6D-8B57-8F5A1BA61A2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401746414"/>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tel - innhold - bilde">
    <p:bg>
      <p:bgPr>
        <a:solidFill>
          <a:schemeClr val="bg1"/>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127220EE-6706-4B19-8467-546429809DF9}"/>
              </a:ext>
            </a:extLst>
          </p:cNvPr>
          <p:cNvSpPr/>
          <p:nvPr userDrawn="1"/>
        </p:nvSpPr>
        <p:spPr>
          <a:xfrm>
            <a:off x="1055688" y="2164466"/>
            <a:ext cx="10225087" cy="4144259"/>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 name="Plassholder for tekst 37">
            <a:extLst>
              <a:ext uri="{FF2B5EF4-FFF2-40B4-BE49-F238E27FC236}">
                <a16:creationId xmlns:a16="http://schemas.microsoft.com/office/drawing/2014/main" id="{28A9B5C1-F52C-441A-8485-F27ECF0FDD5B}"/>
              </a:ext>
            </a:extLst>
          </p:cNvPr>
          <p:cNvSpPr>
            <a:spLocks noGrp="1"/>
          </p:cNvSpPr>
          <p:nvPr>
            <p:ph type="body" sz="quarter" idx="12" hasCustomPrompt="1"/>
          </p:nvPr>
        </p:nvSpPr>
        <p:spPr>
          <a:xfrm>
            <a:off x="4619813" y="2486213"/>
            <a:ext cx="6400800" cy="3585882"/>
          </a:xfrm>
          <a:prstGeom prst="rect">
            <a:avLst/>
          </a:prstGeom>
        </p:spPr>
        <p:txBody>
          <a:bodyPr/>
          <a:lstStyle>
            <a:lvl1pPr>
              <a:lnSpc>
                <a:spcPct val="100000"/>
              </a:lnSpc>
              <a:defRPr>
                <a:solidFill>
                  <a:schemeClr val="tx1"/>
                </a:solidFill>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lvl="0"/>
            <a:r>
              <a:rPr lang="nb-NO" dirty="0"/>
              <a:t>Skriv i stikkordsform. </a:t>
            </a:r>
            <a:br>
              <a:rPr lang="nb-NO" dirty="0"/>
            </a:br>
            <a:r>
              <a:rPr lang="nb-NO" dirty="0"/>
              <a:t>Publikum bør slippe å lese alt som blir sagt. </a:t>
            </a:r>
            <a:br>
              <a:rPr lang="nb-NO" dirty="0"/>
            </a:br>
            <a:r>
              <a:rPr lang="nb-NO" dirty="0"/>
              <a:t>Mye tekst vil gjøre at publikum leser, og ikke hører etter.</a:t>
            </a:r>
          </a:p>
        </p:txBody>
      </p:sp>
      <p:sp>
        <p:nvSpPr>
          <p:cNvPr id="3" name="Plassholder for bilde 2">
            <a:extLst>
              <a:ext uri="{FF2B5EF4-FFF2-40B4-BE49-F238E27FC236}">
                <a16:creationId xmlns:a16="http://schemas.microsoft.com/office/drawing/2014/main" id="{E7F180ED-A548-427E-925E-6EEE263121EF}"/>
              </a:ext>
            </a:extLst>
          </p:cNvPr>
          <p:cNvSpPr>
            <a:spLocks noGrp="1"/>
          </p:cNvSpPr>
          <p:nvPr>
            <p:ph type="pic" sz="quarter" idx="13" hasCustomPrompt="1"/>
          </p:nvPr>
        </p:nvSpPr>
        <p:spPr>
          <a:xfrm>
            <a:off x="1055687" y="2164466"/>
            <a:ext cx="3348037" cy="4144259"/>
          </a:xfrm>
          <a:prstGeom prst="rect">
            <a:avLst/>
          </a:prstGeom>
          <a:solidFill>
            <a:schemeClr val="bg1">
              <a:lumMod val="85000"/>
            </a:schemeClr>
          </a:solidFill>
        </p:spPr>
        <p:txBody>
          <a:bodyPr/>
          <a:lstStyle>
            <a:lvl1pPr marL="0" indent="0">
              <a:buNone/>
              <a:defRPr/>
            </a:lvl1pPr>
          </a:lstStyle>
          <a:p>
            <a:r>
              <a:rPr lang="nb-NO"/>
              <a:t>Klikk på ikonet for å sette inn bilde som passer til tema. </a:t>
            </a:r>
            <a:br>
              <a:rPr lang="nb-NO"/>
            </a:br>
            <a:br>
              <a:rPr lang="nb-NO"/>
            </a:br>
            <a:r>
              <a:rPr lang="nb-NO"/>
              <a:t>Har du ikke relevant bilde, kan du bruke en </a:t>
            </a:r>
            <a:r>
              <a:rPr lang="nb-NO" err="1"/>
              <a:t>malside</a:t>
            </a:r>
            <a:r>
              <a:rPr lang="nb-NO"/>
              <a:t> uten bilde.</a:t>
            </a:r>
          </a:p>
        </p:txBody>
      </p:sp>
      <p:sp>
        <p:nvSpPr>
          <p:cNvPr id="28" name="Plassholder for tittel 1">
            <a:extLst>
              <a:ext uri="{FF2B5EF4-FFF2-40B4-BE49-F238E27FC236}">
                <a16:creationId xmlns:a16="http://schemas.microsoft.com/office/drawing/2014/main" id="{DF760073-D89F-4E2D-BB60-670348A69E79}"/>
              </a:ext>
            </a:extLst>
          </p:cNvPr>
          <p:cNvSpPr>
            <a:spLocks noGrp="1"/>
          </p:cNvSpPr>
          <p:nvPr>
            <p:ph type="title" hasCustomPrompt="1"/>
          </p:nvPr>
        </p:nvSpPr>
        <p:spPr>
          <a:xfrm>
            <a:off x="1055688" y="873125"/>
            <a:ext cx="10080625" cy="1077208"/>
          </a:xfrm>
          <a:prstGeom prst="rect">
            <a:avLst/>
          </a:prstGeom>
          <a:effectLst/>
        </p:spPr>
        <p:txBody>
          <a:bodyPr vert="horz" lIns="91440" tIns="45720" rIns="91440" bIns="45720" rtlCol="0" anchor="b">
            <a:noAutofit/>
          </a:bodyPr>
          <a:lstStyle>
            <a:lvl1pPr>
              <a:lnSpc>
                <a:spcPct val="100000"/>
              </a:lnSpc>
              <a:defRPr sz="3600">
                <a:solidFill>
                  <a:schemeClr val="tx1"/>
                </a:solidFill>
                <a:latin typeface="+mn-lt"/>
              </a:defRPr>
            </a:lvl1pPr>
          </a:lstStyle>
          <a:p>
            <a:r>
              <a:rPr lang="nb-NO" dirty="0"/>
              <a:t>Overskrift (pkt. 36) bør være kort og tydelig</a:t>
            </a:r>
          </a:p>
        </p:txBody>
      </p:sp>
      <p:sp>
        <p:nvSpPr>
          <p:cNvPr id="32" name="TekstSylinder 31">
            <a:extLst>
              <a:ext uri="{FF2B5EF4-FFF2-40B4-BE49-F238E27FC236}">
                <a16:creationId xmlns:a16="http://schemas.microsoft.com/office/drawing/2014/main" id="{76A8F77B-E6E8-4B54-AF9C-4B35207FDC65}"/>
              </a:ext>
            </a:extLst>
          </p:cNvPr>
          <p:cNvSpPr txBox="1"/>
          <p:nvPr userDrawn="1"/>
        </p:nvSpPr>
        <p:spPr>
          <a:xfrm>
            <a:off x="1055687" y="6398168"/>
            <a:ext cx="266383" cy="153888"/>
          </a:xfrm>
          <a:prstGeom prst="rect">
            <a:avLst/>
          </a:prstGeom>
          <a:noFill/>
        </p:spPr>
        <p:txBody>
          <a:bodyPr wrap="none" lIns="0" tIns="0" rIns="0" rtlCol="0" anchor="ctr" anchorCtr="0">
            <a:normAutofit/>
          </a:bodyPr>
          <a:lstStyle/>
          <a:p>
            <a:r>
              <a:rPr lang="nb-NO" sz="70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33" name="Plassholder for tekst 3">
            <a:extLst>
              <a:ext uri="{FF2B5EF4-FFF2-40B4-BE49-F238E27FC236}">
                <a16:creationId xmlns:a16="http://schemas.microsoft.com/office/drawing/2014/main" id="{5B4DAC38-A400-459F-BAF5-D2AC04BCCDC0}"/>
              </a:ext>
            </a:extLst>
          </p:cNvPr>
          <p:cNvSpPr>
            <a:spLocks noGrp="1"/>
          </p:cNvSpPr>
          <p:nvPr>
            <p:ph type="body" sz="quarter" idx="24" hasCustomPrompt="1"/>
          </p:nvPr>
        </p:nvSpPr>
        <p:spPr>
          <a:xfrm>
            <a:off x="1295685" y="6401731"/>
            <a:ext cx="3868452" cy="153888"/>
          </a:xfrm>
          <a:prstGeom prst="rect">
            <a:avLst/>
          </a:prstGeom>
        </p:spPr>
        <p:txBody>
          <a:bodyPr lIns="0" tIns="0" rIns="0" anchor="ctr">
            <a:normAutofit/>
          </a:bodyPr>
          <a:lstStyle>
            <a:lvl1pPr marL="0" indent="0">
              <a:buNone/>
              <a:defRPr sz="700">
                <a:solidFill>
                  <a:schemeClr val="tx1"/>
                </a:solidFill>
                <a:latin typeface="+mj-lt"/>
              </a:defRPr>
            </a:lvl1pPr>
          </a:lstStyle>
          <a:p>
            <a:pPr lvl="0"/>
            <a:r>
              <a:rPr lang="nb-NO" dirty="0"/>
              <a:t>Her skriver du fotograf og/eller eier av bildet.</a:t>
            </a:r>
          </a:p>
        </p:txBody>
      </p:sp>
      <p:pic>
        <p:nvPicPr>
          <p:cNvPr id="16" name="Bilde 15">
            <a:extLst>
              <a:ext uri="{FF2B5EF4-FFF2-40B4-BE49-F238E27FC236}">
                <a16:creationId xmlns:a16="http://schemas.microsoft.com/office/drawing/2014/main" id="{29F86442-67F8-4A18-AC07-0C59FEB11E4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9427" t="9539" r="78245" b="18819"/>
          <a:stretch/>
        </p:blipFill>
        <p:spPr>
          <a:xfrm>
            <a:off x="8663812" y="2164466"/>
            <a:ext cx="2616963" cy="4144259"/>
          </a:xfrm>
          <a:prstGeom prst="rect">
            <a:avLst/>
          </a:prstGeom>
        </p:spPr>
      </p:pic>
      <p:pic>
        <p:nvPicPr>
          <p:cNvPr id="13" name="Bilde 12">
            <a:extLst>
              <a:ext uri="{FF2B5EF4-FFF2-40B4-BE49-F238E27FC236}">
                <a16:creationId xmlns:a16="http://schemas.microsoft.com/office/drawing/2014/main" id="{D8434520-EF28-4BC6-8818-60978268EC1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163998456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itat/Mellomtittel">
    <p:bg>
      <p:bgPr>
        <a:solidFill>
          <a:schemeClr val="bg1"/>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127220EE-6706-4B19-8467-546429809DF9}"/>
              </a:ext>
            </a:extLst>
          </p:cNvPr>
          <p:cNvSpPr/>
          <p:nvPr userDrawn="1"/>
        </p:nvSpPr>
        <p:spPr>
          <a:xfrm>
            <a:off x="1055687" y="1244436"/>
            <a:ext cx="10080626" cy="468000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2" name="Bilde 11">
            <a:extLst>
              <a:ext uri="{FF2B5EF4-FFF2-40B4-BE49-F238E27FC236}">
                <a16:creationId xmlns:a16="http://schemas.microsoft.com/office/drawing/2014/main" id="{E33C9673-3931-4FE0-A4BD-4B8121B83A22}"/>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24094" t="17808" b="1715"/>
          <a:stretch/>
        </p:blipFill>
        <p:spPr>
          <a:xfrm>
            <a:off x="1065520" y="1256505"/>
            <a:ext cx="6370602" cy="4655325"/>
          </a:xfrm>
          <a:prstGeom prst="rect">
            <a:avLst/>
          </a:prstGeom>
        </p:spPr>
      </p:pic>
      <p:sp>
        <p:nvSpPr>
          <p:cNvPr id="17" name="Plassholder for tekst 37">
            <a:extLst>
              <a:ext uri="{FF2B5EF4-FFF2-40B4-BE49-F238E27FC236}">
                <a16:creationId xmlns:a16="http://schemas.microsoft.com/office/drawing/2014/main" id="{28A9B5C1-F52C-441A-8485-F27ECF0FDD5B}"/>
              </a:ext>
            </a:extLst>
          </p:cNvPr>
          <p:cNvSpPr>
            <a:spLocks noGrp="1"/>
          </p:cNvSpPr>
          <p:nvPr>
            <p:ph type="body" sz="quarter" idx="12" hasCustomPrompt="1"/>
          </p:nvPr>
        </p:nvSpPr>
        <p:spPr>
          <a:xfrm>
            <a:off x="1518834" y="1859796"/>
            <a:ext cx="8880528" cy="3448373"/>
          </a:xfrm>
          <a:prstGeom prst="rect">
            <a:avLst/>
          </a:prstGeom>
        </p:spPr>
        <p:txBody>
          <a:bodyPr anchor="ctr"/>
          <a:lstStyle>
            <a:lvl1pPr marL="0" indent="0">
              <a:lnSpc>
                <a:spcPct val="100000"/>
              </a:lnSpc>
              <a:buNone/>
              <a:defRPr lang="da-DK" sz="3200" dirty="0" smtClean="0">
                <a:latin typeface="+mn-lt"/>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lvl="0"/>
            <a:r>
              <a:rPr lang="nb-NO" dirty="0"/>
              <a:t>Uthevet tekst (pkt. 32) til for eksempel sitat, viktig poeng du vil vektlegge, </a:t>
            </a:r>
            <a:r>
              <a:rPr lang="nb-NO" dirty="0" err="1"/>
              <a:t>kapitteldeler</a:t>
            </a:r>
            <a:r>
              <a:rPr lang="nb-NO" dirty="0"/>
              <a:t> eller oppgavetekst.</a:t>
            </a:r>
          </a:p>
        </p:txBody>
      </p:sp>
      <p:pic>
        <p:nvPicPr>
          <p:cNvPr id="8" name="Bilde 7">
            <a:extLst>
              <a:ext uri="{FF2B5EF4-FFF2-40B4-BE49-F238E27FC236}">
                <a16:creationId xmlns:a16="http://schemas.microsoft.com/office/drawing/2014/main" id="{A6F6885A-585D-4728-96A3-6A74DFDE378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385530489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itat + bilde">
    <p:bg>
      <p:bgPr>
        <a:solidFill>
          <a:schemeClr val="bg1"/>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127220EE-6706-4B19-8467-546429809DF9}"/>
              </a:ext>
            </a:extLst>
          </p:cNvPr>
          <p:cNvSpPr/>
          <p:nvPr userDrawn="1"/>
        </p:nvSpPr>
        <p:spPr>
          <a:xfrm>
            <a:off x="1055687" y="1244436"/>
            <a:ext cx="10080626" cy="468000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2" name="TekstSylinder 31">
            <a:extLst>
              <a:ext uri="{FF2B5EF4-FFF2-40B4-BE49-F238E27FC236}">
                <a16:creationId xmlns:a16="http://schemas.microsoft.com/office/drawing/2014/main" id="{76A8F77B-E6E8-4B54-AF9C-4B35207FDC65}"/>
              </a:ext>
            </a:extLst>
          </p:cNvPr>
          <p:cNvSpPr txBox="1"/>
          <p:nvPr userDrawn="1"/>
        </p:nvSpPr>
        <p:spPr>
          <a:xfrm>
            <a:off x="7178112" y="6042242"/>
            <a:ext cx="266383" cy="153888"/>
          </a:xfrm>
          <a:prstGeom prst="rect">
            <a:avLst/>
          </a:prstGeom>
          <a:noFill/>
        </p:spPr>
        <p:txBody>
          <a:bodyPr wrap="none" lIns="0" tIns="0" rIns="0" rtlCol="0" anchor="ctr" anchorCtr="0">
            <a:normAutofit/>
          </a:bodyPr>
          <a:lstStyle/>
          <a:p>
            <a:r>
              <a:rPr lang="nb-NO" sz="70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33" name="Plassholder for tekst 3">
            <a:extLst>
              <a:ext uri="{FF2B5EF4-FFF2-40B4-BE49-F238E27FC236}">
                <a16:creationId xmlns:a16="http://schemas.microsoft.com/office/drawing/2014/main" id="{5B4DAC38-A400-459F-BAF5-D2AC04BCCDC0}"/>
              </a:ext>
            </a:extLst>
          </p:cNvPr>
          <p:cNvSpPr>
            <a:spLocks noGrp="1"/>
          </p:cNvSpPr>
          <p:nvPr>
            <p:ph type="body" sz="quarter" idx="24" hasCustomPrompt="1"/>
          </p:nvPr>
        </p:nvSpPr>
        <p:spPr>
          <a:xfrm>
            <a:off x="7418110" y="6045805"/>
            <a:ext cx="3718203" cy="150325"/>
          </a:xfrm>
          <a:prstGeom prst="rect">
            <a:avLst/>
          </a:prstGeom>
        </p:spPr>
        <p:txBody>
          <a:bodyPr lIns="0" tIns="0" rIns="0" anchor="ctr">
            <a:normAutofit/>
          </a:bodyPr>
          <a:lstStyle>
            <a:lvl1pPr marL="0" indent="0">
              <a:buNone/>
              <a:defRPr sz="700">
                <a:solidFill>
                  <a:schemeClr val="tx1"/>
                </a:solidFill>
                <a:latin typeface="+mj-lt"/>
              </a:defRPr>
            </a:lvl1pPr>
          </a:lstStyle>
          <a:p>
            <a:pPr lvl="0"/>
            <a:r>
              <a:rPr lang="nb-NO" dirty="0"/>
              <a:t>Her skriver du fotograf og/eller eier av bildet.</a:t>
            </a:r>
          </a:p>
        </p:txBody>
      </p:sp>
      <p:pic>
        <p:nvPicPr>
          <p:cNvPr id="12" name="Bilde 11">
            <a:extLst>
              <a:ext uri="{FF2B5EF4-FFF2-40B4-BE49-F238E27FC236}">
                <a16:creationId xmlns:a16="http://schemas.microsoft.com/office/drawing/2014/main" id="{1AF51B00-46F1-43BA-97E0-DC752D5D0796}"/>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18806" t="-26237" r="-1446" b="51249"/>
          <a:stretch/>
        </p:blipFill>
        <p:spPr>
          <a:xfrm>
            <a:off x="1055688" y="1586611"/>
            <a:ext cx="6935787" cy="4337825"/>
          </a:xfrm>
          <a:prstGeom prst="rect">
            <a:avLst/>
          </a:prstGeom>
        </p:spPr>
      </p:pic>
      <p:sp>
        <p:nvSpPr>
          <p:cNvPr id="13" name="Plassholder for tekst 37">
            <a:extLst>
              <a:ext uri="{FF2B5EF4-FFF2-40B4-BE49-F238E27FC236}">
                <a16:creationId xmlns:a16="http://schemas.microsoft.com/office/drawing/2014/main" id="{F8806A24-CB5B-4200-91AE-ACD183E19F30}"/>
              </a:ext>
            </a:extLst>
          </p:cNvPr>
          <p:cNvSpPr>
            <a:spLocks noGrp="1"/>
          </p:cNvSpPr>
          <p:nvPr>
            <p:ph type="body" sz="quarter" idx="12" hasCustomPrompt="1"/>
          </p:nvPr>
        </p:nvSpPr>
        <p:spPr>
          <a:xfrm>
            <a:off x="1419120" y="1693386"/>
            <a:ext cx="5158129" cy="3715320"/>
          </a:xfrm>
          <a:prstGeom prst="rect">
            <a:avLst/>
          </a:prstGeom>
        </p:spPr>
        <p:txBody>
          <a:bodyPr anchor="ctr"/>
          <a:lstStyle>
            <a:lvl1pPr marL="0" indent="0">
              <a:lnSpc>
                <a:spcPct val="100000"/>
              </a:lnSpc>
              <a:buNone/>
              <a:defRPr sz="2800">
                <a:solidFill>
                  <a:schemeClr val="tx1"/>
                </a:solidFill>
                <a:latin typeface="+mn-lt"/>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lvl="0"/>
            <a:r>
              <a:rPr lang="nb-NO" dirty="0"/>
              <a:t>Uthevet tekst (pkt. 28) til for eksempel sitat eller viktig poeng du vil vektlegge.</a:t>
            </a:r>
          </a:p>
        </p:txBody>
      </p:sp>
      <p:sp>
        <p:nvSpPr>
          <p:cNvPr id="3" name="Plassholder for bilde 2">
            <a:extLst>
              <a:ext uri="{FF2B5EF4-FFF2-40B4-BE49-F238E27FC236}">
                <a16:creationId xmlns:a16="http://schemas.microsoft.com/office/drawing/2014/main" id="{E7F180ED-A548-427E-925E-6EEE263121EF}"/>
              </a:ext>
            </a:extLst>
          </p:cNvPr>
          <p:cNvSpPr>
            <a:spLocks noGrp="1"/>
          </p:cNvSpPr>
          <p:nvPr>
            <p:ph type="pic" sz="quarter" idx="13" hasCustomPrompt="1"/>
          </p:nvPr>
        </p:nvSpPr>
        <p:spPr>
          <a:xfrm>
            <a:off x="7176313" y="1244436"/>
            <a:ext cx="3960000" cy="4680000"/>
          </a:xfrm>
          <a:prstGeom prst="rect">
            <a:avLst/>
          </a:prstGeom>
          <a:solidFill>
            <a:schemeClr val="bg1">
              <a:lumMod val="85000"/>
            </a:schemeClr>
          </a:solidFill>
        </p:spPr>
        <p:txBody>
          <a:bodyPr/>
          <a:lstStyle>
            <a:lvl1pPr marL="0" indent="0">
              <a:buNone/>
              <a:defRPr/>
            </a:lvl1pPr>
          </a:lstStyle>
          <a:p>
            <a:r>
              <a:rPr lang="nb-NO"/>
              <a:t>Klikk på ikonet for å sette inn bilde som passer til tema. </a:t>
            </a:r>
            <a:br>
              <a:rPr lang="nb-NO"/>
            </a:br>
            <a:br>
              <a:rPr lang="nb-NO"/>
            </a:br>
            <a:r>
              <a:rPr lang="nb-NO"/>
              <a:t>Har du ikke relevant bilde, kan du bruke en </a:t>
            </a:r>
            <a:r>
              <a:rPr lang="nb-NO" err="1"/>
              <a:t>malside</a:t>
            </a:r>
            <a:r>
              <a:rPr lang="nb-NO"/>
              <a:t> uten bilde.</a:t>
            </a:r>
          </a:p>
        </p:txBody>
      </p:sp>
      <p:pic>
        <p:nvPicPr>
          <p:cNvPr id="14" name="Bilde 13">
            <a:extLst>
              <a:ext uri="{FF2B5EF4-FFF2-40B4-BE49-F238E27FC236}">
                <a16:creationId xmlns:a16="http://schemas.microsoft.com/office/drawing/2014/main" id="{9EED7040-0B63-4900-BC21-A44A2553541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3977408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ammenlikning x 2">
    <p:bg>
      <p:bgPr>
        <a:solidFill>
          <a:schemeClr val="bg1">
            <a:lumMod val="95000"/>
          </a:schemeClr>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DA7F82D5-170E-47A6-9910-FE84E32FE544}"/>
              </a:ext>
            </a:extLst>
          </p:cNvPr>
          <p:cNvSpPr/>
          <p:nvPr userDrawn="1"/>
        </p:nvSpPr>
        <p:spPr>
          <a:xfrm>
            <a:off x="1055687" y="5029201"/>
            <a:ext cx="4845928" cy="1066311"/>
          </a:xfrm>
          <a:prstGeom prst="rect">
            <a:avLst/>
          </a:prstGeom>
          <a:solidFill>
            <a:schemeClr val="tx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Plassholder for tekst 8">
            <a:extLst>
              <a:ext uri="{FF2B5EF4-FFF2-40B4-BE49-F238E27FC236}">
                <a16:creationId xmlns:a16="http://schemas.microsoft.com/office/drawing/2014/main" id="{D636CE05-AD56-498E-A359-08ACE0E6B54F}"/>
              </a:ext>
            </a:extLst>
          </p:cNvPr>
          <p:cNvSpPr>
            <a:spLocks noGrp="1"/>
          </p:cNvSpPr>
          <p:nvPr>
            <p:ph type="body" sz="quarter" idx="19" hasCustomPrompt="1"/>
          </p:nvPr>
        </p:nvSpPr>
        <p:spPr>
          <a:xfrm>
            <a:off x="1280358" y="5219700"/>
            <a:ext cx="4409242" cy="704849"/>
          </a:xfrm>
          <a:prstGeom prst="rect">
            <a:avLst/>
          </a:prstGeom>
        </p:spPr>
        <p:txBody>
          <a:bodyPr>
            <a:noAutofit/>
          </a:bodyPr>
          <a:lstStyle>
            <a:lvl1pPr marL="0" indent="0">
              <a:lnSpc>
                <a:spcPct val="100000"/>
              </a:lnSpc>
              <a:buNone/>
              <a:defRPr sz="1400">
                <a:solidFill>
                  <a:schemeClr val="bg1"/>
                </a:solidFill>
                <a:latin typeface="+mn-lt"/>
              </a:defRPr>
            </a:lvl1pPr>
            <a:lvl2pPr marL="457200" indent="0">
              <a:buNone/>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Klikk her for å redigere tekst. Her kan du skrive noe som tilføyer informasjon til bildet. Denne siden kan brukes til å sammenlikne noe.</a:t>
            </a:r>
          </a:p>
        </p:txBody>
      </p:sp>
      <p:sp>
        <p:nvSpPr>
          <p:cNvPr id="25" name="Rektangel 24">
            <a:extLst>
              <a:ext uri="{FF2B5EF4-FFF2-40B4-BE49-F238E27FC236}">
                <a16:creationId xmlns:a16="http://schemas.microsoft.com/office/drawing/2014/main" id="{61072EAD-B1BE-40B7-88CE-9948D7487840}"/>
              </a:ext>
            </a:extLst>
          </p:cNvPr>
          <p:cNvSpPr/>
          <p:nvPr userDrawn="1"/>
        </p:nvSpPr>
        <p:spPr>
          <a:xfrm>
            <a:off x="6290383" y="5029201"/>
            <a:ext cx="4845929" cy="1058263"/>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 name="Plassholder for tekst 4">
            <a:extLst>
              <a:ext uri="{FF2B5EF4-FFF2-40B4-BE49-F238E27FC236}">
                <a16:creationId xmlns:a16="http://schemas.microsoft.com/office/drawing/2014/main" id="{A203DE09-43A6-4A48-AC04-09D613D14C26}"/>
              </a:ext>
            </a:extLst>
          </p:cNvPr>
          <p:cNvSpPr>
            <a:spLocks noGrp="1"/>
          </p:cNvSpPr>
          <p:nvPr>
            <p:ph type="body" sz="quarter" idx="15" hasCustomPrompt="1"/>
          </p:nvPr>
        </p:nvSpPr>
        <p:spPr>
          <a:xfrm>
            <a:off x="1058492" y="873125"/>
            <a:ext cx="10077821" cy="1077208"/>
          </a:xfrm>
          <a:prstGeom prst="rect">
            <a:avLst/>
          </a:prstGeom>
        </p:spPr>
        <p:txBody>
          <a:bodyPr numCol="1" anchor="b">
            <a:normAutofit/>
          </a:bodyPr>
          <a:lstStyle>
            <a:lvl1pPr marL="0" indent="0">
              <a:buNone/>
              <a:defRPr sz="3600">
                <a:latin typeface="+mn-lt"/>
              </a:defRPr>
            </a:lvl1pPr>
          </a:lstStyle>
          <a:p>
            <a:pPr lvl="0"/>
            <a:r>
              <a:rPr lang="nb-NO" dirty="0"/>
              <a:t>Overskrift (pkt. 36) for to bilder med tekst</a:t>
            </a:r>
          </a:p>
        </p:txBody>
      </p:sp>
      <p:sp>
        <p:nvSpPr>
          <p:cNvPr id="14" name="Plassholder for bilde 21">
            <a:extLst>
              <a:ext uri="{FF2B5EF4-FFF2-40B4-BE49-F238E27FC236}">
                <a16:creationId xmlns:a16="http://schemas.microsoft.com/office/drawing/2014/main" id="{E6852382-D128-4FD8-991D-769F1638745F}"/>
              </a:ext>
            </a:extLst>
          </p:cNvPr>
          <p:cNvSpPr>
            <a:spLocks noGrp="1"/>
          </p:cNvSpPr>
          <p:nvPr>
            <p:ph type="pic" sz="quarter" idx="12" hasCustomPrompt="1"/>
          </p:nvPr>
        </p:nvSpPr>
        <p:spPr>
          <a:xfrm>
            <a:off x="1055688" y="2112866"/>
            <a:ext cx="4845927" cy="2725834"/>
          </a:xfrm>
          <a:prstGeom prst="rect">
            <a:avLst/>
          </a:prstGeom>
          <a:solidFill>
            <a:schemeClr val="bg1">
              <a:lumMod val="85000"/>
            </a:schemeClr>
          </a:solidFill>
        </p:spPr>
        <p:txBody>
          <a:bodyPr anchor="ctr"/>
          <a:lstStyle>
            <a:lvl1pPr marL="0" indent="0" algn="ctr">
              <a:buNone/>
              <a:defRPr/>
            </a:lvl1pPr>
          </a:lstStyle>
          <a:p>
            <a:r>
              <a:rPr lang="nb-NO"/>
              <a:t>Klikk for på ikonet for å sette inn bilde 1</a:t>
            </a:r>
          </a:p>
        </p:txBody>
      </p:sp>
      <p:sp>
        <p:nvSpPr>
          <p:cNvPr id="34" name="Plassholder for bilde 21">
            <a:extLst>
              <a:ext uri="{FF2B5EF4-FFF2-40B4-BE49-F238E27FC236}">
                <a16:creationId xmlns:a16="http://schemas.microsoft.com/office/drawing/2014/main" id="{6F608E0E-4EAB-457C-A166-7D2B95128771}"/>
              </a:ext>
            </a:extLst>
          </p:cNvPr>
          <p:cNvSpPr>
            <a:spLocks noGrp="1"/>
          </p:cNvSpPr>
          <p:nvPr>
            <p:ph type="pic" sz="quarter" idx="25" hasCustomPrompt="1"/>
          </p:nvPr>
        </p:nvSpPr>
        <p:spPr>
          <a:xfrm>
            <a:off x="6284034" y="2112866"/>
            <a:ext cx="4845928" cy="2725835"/>
          </a:xfrm>
          <a:prstGeom prst="rect">
            <a:avLst/>
          </a:prstGeom>
          <a:solidFill>
            <a:schemeClr val="bg1">
              <a:lumMod val="85000"/>
            </a:schemeClr>
          </a:solidFill>
        </p:spPr>
        <p:txBody>
          <a:bodyPr anchor="ctr"/>
          <a:lstStyle>
            <a:lvl1pPr marL="0" indent="0" algn="ctr">
              <a:buNone/>
              <a:defRPr/>
            </a:lvl1pPr>
          </a:lstStyle>
          <a:p>
            <a:r>
              <a:rPr lang="nb-NO"/>
              <a:t>Klikk på ikonet for å sette inn bilde 2</a:t>
            </a:r>
          </a:p>
        </p:txBody>
      </p:sp>
      <p:sp>
        <p:nvSpPr>
          <p:cNvPr id="35" name="Plassholder for tekst 8">
            <a:extLst>
              <a:ext uri="{FF2B5EF4-FFF2-40B4-BE49-F238E27FC236}">
                <a16:creationId xmlns:a16="http://schemas.microsoft.com/office/drawing/2014/main" id="{39DF0B6E-B830-4C7D-A84C-DCEE2F4AB726}"/>
              </a:ext>
            </a:extLst>
          </p:cNvPr>
          <p:cNvSpPr>
            <a:spLocks noGrp="1"/>
          </p:cNvSpPr>
          <p:nvPr>
            <p:ph type="body" sz="quarter" idx="26" hasCustomPrompt="1"/>
          </p:nvPr>
        </p:nvSpPr>
        <p:spPr>
          <a:xfrm>
            <a:off x="6502377" y="5213350"/>
            <a:ext cx="4409242" cy="704849"/>
          </a:xfrm>
          <a:prstGeom prst="rect">
            <a:avLst/>
          </a:prstGeom>
        </p:spPr>
        <p:txBody>
          <a:bodyPr>
            <a:noAutofit/>
          </a:bodyPr>
          <a:lstStyle>
            <a:lvl1pPr marL="0" indent="0">
              <a:lnSpc>
                <a:spcPct val="100000"/>
              </a:lnSpc>
              <a:buNone/>
              <a:defRPr sz="1400">
                <a:solidFill>
                  <a:schemeClr val="bg1"/>
                </a:solidFill>
                <a:latin typeface="+mn-lt"/>
              </a:defRPr>
            </a:lvl1pPr>
            <a:lvl2pPr marL="457200" indent="0">
              <a:buNone/>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Klikk her for å redigere tekst. Her kan du skrive noe som tilføyer informasjon til bildet. Denne siden kan brukes til å sammenlikne noe.</a:t>
            </a:r>
          </a:p>
        </p:txBody>
      </p:sp>
      <p:sp>
        <p:nvSpPr>
          <p:cNvPr id="36" name="TekstSylinder 35">
            <a:extLst>
              <a:ext uri="{FF2B5EF4-FFF2-40B4-BE49-F238E27FC236}">
                <a16:creationId xmlns:a16="http://schemas.microsoft.com/office/drawing/2014/main" id="{7316ECC6-698F-4C07-84A4-867F79EF57B8}"/>
              </a:ext>
            </a:extLst>
          </p:cNvPr>
          <p:cNvSpPr txBox="1"/>
          <p:nvPr userDrawn="1"/>
        </p:nvSpPr>
        <p:spPr>
          <a:xfrm>
            <a:off x="1055688" y="6588581"/>
            <a:ext cx="266383" cy="153888"/>
          </a:xfrm>
          <a:prstGeom prst="rect">
            <a:avLst/>
          </a:prstGeom>
          <a:noFill/>
        </p:spPr>
        <p:txBody>
          <a:bodyPr wrap="none" lIns="0" tIns="0" rIns="0" rtlCol="0" anchor="ctr" anchorCtr="0">
            <a:normAutofit/>
          </a:bodyPr>
          <a:lstStyle/>
          <a:p>
            <a:r>
              <a:rPr lang="nb-NO" sz="70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37" name="Plassholder for tekst 3">
            <a:extLst>
              <a:ext uri="{FF2B5EF4-FFF2-40B4-BE49-F238E27FC236}">
                <a16:creationId xmlns:a16="http://schemas.microsoft.com/office/drawing/2014/main" id="{5D73572D-EBD9-4707-BB21-25F1FDB05D10}"/>
              </a:ext>
            </a:extLst>
          </p:cNvPr>
          <p:cNvSpPr>
            <a:spLocks noGrp="1"/>
          </p:cNvSpPr>
          <p:nvPr>
            <p:ph type="body" sz="quarter" idx="24" hasCustomPrompt="1"/>
          </p:nvPr>
        </p:nvSpPr>
        <p:spPr>
          <a:xfrm>
            <a:off x="1295686" y="6592144"/>
            <a:ext cx="6165564" cy="153888"/>
          </a:xfrm>
          <a:prstGeom prst="rect">
            <a:avLst/>
          </a:prstGeom>
        </p:spPr>
        <p:txBody>
          <a:bodyPr lIns="0" tIns="0" rIns="0" anchor="ctr">
            <a:normAutofit/>
          </a:bodyPr>
          <a:lstStyle>
            <a:lvl1pPr marL="0" indent="0">
              <a:buNone/>
              <a:defRPr sz="700">
                <a:solidFill>
                  <a:schemeClr val="tx1"/>
                </a:solidFill>
                <a:latin typeface="+mj-lt"/>
              </a:defRPr>
            </a:lvl1pPr>
          </a:lstStyle>
          <a:p>
            <a:pPr lvl="0"/>
            <a:r>
              <a:rPr lang="nb-NO" dirty="0"/>
              <a:t>Her skriver du fotograf(ene) og/eller eier(ne) av bildene.</a:t>
            </a:r>
          </a:p>
        </p:txBody>
      </p:sp>
      <p:pic>
        <p:nvPicPr>
          <p:cNvPr id="15" name="Bilde 14">
            <a:extLst>
              <a:ext uri="{FF2B5EF4-FFF2-40B4-BE49-F238E27FC236}">
                <a16:creationId xmlns:a16="http://schemas.microsoft.com/office/drawing/2014/main" id="{31A793CB-45EB-40DA-98ED-FFE0BC3AEEE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1034699017"/>
      </p:ext>
    </p:extLst>
  </p:cSld>
  <p:clrMapOvr>
    <a:masterClrMapping/>
  </p:clrMapOvr>
  <p:extLst>
    <p:ext uri="{DCECCB84-F9BA-43D5-87BE-67443E8EF086}">
      <p15:sldGuideLst xmlns:p15="http://schemas.microsoft.com/office/powerpoint/2012/main">
        <p15:guide id="1" orient="horz" pos="1366">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ammenlikning x 3">
    <p:bg>
      <p:bgPr>
        <a:solidFill>
          <a:schemeClr val="bg1">
            <a:lumMod val="95000"/>
          </a:schemeClr>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DA7F82D5-170E-47A6-9910-FE84E32FE544}"/>
              </a:ext>
            </a:extLst>
          </p:cNvPr>
          <p:cNvSpPr/>
          <p:nvPr userDrawn="1"/>
        </p:nvSpPr>
        <p:spPr>
          <a:xfrm>
            <a:off x="1055687" y="4265903"/>
            <a:ext cx="3168000" cy="1829609"/>
          </a:xfrm>
          <a:prstGeom prst="rect">
            <a:avLst/>
          </a:prstGeom>
          <a:solidFill>
            <a:schemeClr val="tx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Plassholder for tekst 8">
            <a:extLst>
              <a:ext uri="{FF2B5EF4-FFF2-40B4-BE49-F238E27FC236}">
                <a16:creationId xmlns:a16="http://schemas.microsoft.com/office/drawing/2014/main" id="{D636CE05-AD56-498E-A359-08ACE0E6B54F}"/>
              </a:ext>
            </a:extLst>
          </p:cNvPr>
          <p:cNvSpPr>
            <a:spLocks noGrp="1"/>
          </p:cNvSpPr>
          <p:nvPr>
            <p:ph type="body" sz="quarter" idx="19" hasCustomPrompt="1"/>
          </p:nvPr>
        </p:nvSpPr>
        <p:spPr>
          <a:xfrm>
            <a:off x="1280358" y="4439670"/>
            <a:ext cx="2686050" cy="1424869"/>
          </a:xfrm>
          <a:prstGeom prst="rect">
            <a:avLst/>
          </a:prstGeom>
        </p:spPr>
        <p:txBody>
          <a:bodyPr>
            <a:noAutofit/>
          </a:bodyPr>
          <a:lstStyle>
            <a:lvl1pPr marL="0" indent="0">
              <a:lnSpc>
                <a:spcPct val="100000"/>
              </a:lnSpc>
              <a:buNone/>
              <a:defRPr sz="1400">
                <a:solidFill>
                  <a:schemeClr val="bg1"/>
                </a:solidFill>
                <a:latin typeface="+mn-lt"/>
              </a:defRPr>
            </a:lvl1pPr>
            <a:lvl2pPr marL="457200" indent="0">
              <a:buNone/>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Bildene og faktaboksene på denne </a:t>
            </a:r>
            <a:r>
              <a:rPr lang="nb-NO" dirty="0" err="1"/>
              <a:t>malsiden</a:t>
            </a:r>
            <a:r>
              <a:rPr lang="nb-NO" dirty="0"/>
              <a:t> kan brukes for å sammenlikne noe.</a:t>
            </a:r>
            <a:br>
              <a:rPr lang="nb-NO" dirty="0"/>
            </a:br>
            <a:r>
              <a:rPr lang="nb-NO" dirty="0"/>
              <a:t>For eksempel hvis du har tre bilder som viser en utvikling.</a:t>
            </a:r>
          </a:p>
        </p:txBody>
      </p:sp>
      <p:sp>
        <p:nvSpPr>
          <p:cNvPr id="20" name="Rektangel 19">
            <a:extLst>
              <a:ext uri="{FF2B5EF4-FFF2-40B4-BE49-F238E27FC236}">
                <a16:creationId xmlns:a16="http://schemas.microsoft.com/office/drawing/2014/main" id="{77289ADD-6E2E-464C-9359-38C11C947409}"/>
              </a:ext>
            </a:extLst>
          </p:cNvPr>
          <p:cNvSpPr/>
          <p:nvPr userDrawn="1"/>
        </p:nvSpPr>
        <p:spPr>
          <a:xfrm>
            <a:off x="4512000" y="4273951"/>
            <a:ext cx="3168000" cy="1821561"/>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3" name="Plassholder for tekst 8">
            <a:extLst>
              <a:ext uri="{FF2B5EF4-FFF2-40B4-BE49-F238E27FC236}">
                <a16:creationId xmlns:a16="http://schemas.microsoft.com/office/drawing/2014/main" id="{57A9DC82-D582-434C-9880-CC53EFF8C09F}"/>
              </a:ext>
            </a:extLst>
          </p:cNvPr>
          <p:cNvSpPr>
            <a:spLocks noGrp="1"/>
          </p:cNvSpPr>
          <p:nvPr>
            <p:ph type="body" sz="quarter" idx="20" hasCustomPrompt="1"/>
          </p:nvPr>
        </p:nvSpPr>
        <p:spPr>
          <a:xfrm>
            <a:off x="4752975" y="4447716"/>
            <a:ext cx="2686050" cy="1424869"/>
          </a:xfrm>
          <a:prstGeom prst="rect">
            <a:avLst/>
          </a:prstGeom>
        </p:spPr>
        <p:txBody>
          <a:bodyPr>
            <a:normAutofit/>
          </a:bodyPr>
          <a:lstStyle>
            <a:lvl1pPr marL="0" indent="0">
              <a:lnSpc>
                <a:spcPct val="100000"/>
              </a:lnSpc>
              <a:buNone/>
              <a:defRPr sz="14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Bildene kan brukes til å illustrere tre viktige poeng.</a:t>
            </a:r>
            <a:br>
              <a:rPr lang="nb-NO" dirty="0"/>
            </a:br>
            <a:r>
              <a:rPr lang="nb-NO" dirty="0"/>
              <a:t>Kart, bilder og illustrasjoner kan settes inn og brukes for å sammenlikne noe innen alle fagfelt. </a:t>
            </a:r>
          </a:p>
        </p:txBody>
      </p:sp>
      <p:sp>
        <p:nvSpPr>
          <p:cNvPr id="25" name="Rektangel 24">
            <a:extLst>
              <a:ext uri="{FF2B5EF4-FFF2-40B4-BE49-F238E27FC236}">
                <a16:creationId xmlns:a16="http://schemas.microsoft.com/office/drawing/2014/main" id="{61072EAD-B1BE-40B7-88CE-9948D7487840}"/>
              </a:ext>
            </a:extLst>
          </p:cNvPr>
          <p:cNvSpPr/>
          <p:nvPr userDrawn="1"/>
        </p:nvSpPr>
        <p:spPr>
          <a:xfrm>
            <a:off x="7968313" y="4265903"/>
            <a:ext cx="3168000" cy="1821561"/>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1" name="Plassholder for tekst 8">
            <a:extLst>
              <a:ext uri="{FF2B5EF4-FFF2-40B4-BE49-F238E27FC236}">
                <a16:creationId xmlns:a16="http://schemas.microsoft.com/office/drawing/2014/main" id="{E142A945-ADFA-478D-B158-7C6367B4CC42}"/>
              </a:ext>
            </a:extLst>
          </p:cNvPr>
          <p:cNvSpPr>
            <a:spLocks noGrp="1"/>
          </p:cNvSpPr>
          <p:nvPr>
            <p:ph type="body" sz="quarter" idx="21" hasCustomPrompt="1"/>
          </p:nvPr>
        </p:nvSpPr>
        <p:spPr>
          <a:xfrm>
            <a:off x="8209288" y="4439668"/>
            <a:ext cx="2686050" cy="1424869"/>
          </a:xfrm>
          <a:prstGeom prst="rect">
            <a:avLst/>
          </a:prstGeom>
        </p:spPr>
        <p:txBody>
          <a:bodyPr>
            <a:normAutofit/>
          </a:bodyPr>
          <a:lstStyle>
            <a:lvl1pPr marL="0" indent="0">
              <a:lnSpc>
                <a:spcPct val="100000"/>
              </a:lnSpc>
              <a:buNone/>
              <a:defRPr sz="14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Eksempler kan være naturtyper, arter, byer, brukergrupper, kommuner, områder, personer og så videre.</a:t>
            </a:r>
          </a:p>
        </p:txBody>
      </p:sp>
      <p:sp>
        <p:nvSpPr>
          <p:cNvPr id="16" name="Plassholder for tekst 4">
            <a:extLst>
              <a:ext uri="{FF2B5EF4-FFF2-40B4-BE49-F238E27FC236}">
                <a16:creationId xmlns:a16="http://schemas.microsoft.com/office/drawing/2014/main" id="{A203DE09-43A6-4A48-AC04-09D613D14C26}"/>
              </a:ext>
            </a:extLst>
          </p:cNvPr>
          <p:cNvSpPr>
            <a:spLocks noGrp="1"/>
          </p:cNvSpPr>
          <p:nvPr>
            <p:ph type="body" sz="quarter" idx="15" hasCustomPrompt="1"/>
          </p:nvPr>
        </p:nvSpPr>
        <p:spPr>
          <a:xfrm>
            <a:off x="1058492" y="873125"/>
            <a:ext cx="10077821" cy="1077208"/>
          </a:xfrm>
          <a:prstGeom prst="rect">
            <a:avLst/>
          </a:prstGeom>
        </p:spPr>
        <p:txBody>
          <a:bodyPr numCol="1" anchor="b">
            <a:noAutofit/>
          </a:bodyPr>
          <a:lstStyle>
            <a:lvl1pPr marL="0" indent="0">
              <a:buNone/>
              <a:defRPr sz="3600">
                <a:latin typeface="+mn-lt"/>
              </a:defRPr>
            </a:lvl1pPr>
          </a:lstStyle>
          <a:p>
            <a:pPr lvl="0"/>
            <a:r>
              <a:rPr lang="nb-NO" dirty="0"/>
              <a:t>Overskrift (pkt. 36) for tre bilder + </a:t>
            </a:r>
            <a:r>
              <a:rPr lang="nb-NO" dirty="0" err="1"/>
              <a:t>faktabokser</a:t>
            </a:r>
            <a:endParaRPr lang="nb-NO" dirty="0"/>
          </a:p>
        </p:txBody>
      </p:sp>
      <p:sp>
        <p:nvSpPr>
          <p:cNvPr id="14" name="Plassholder for bilde 21">
            <a:extLst>
              <a:ext uri="{FF2B5EF4-FFF2-40B4-BE49-F238E27FC236}">
                <a16:creationId xmlns:a16="http://schemas.microsoft.com/office/drawing/2014/main" id="{E6852382-D128-4FD8-991D-769F1638745F}"/>
              </a:ext>
            </a:extLst>
          </p:cNvPr>
          <p:cNvSpPr>
            <a:spLocks noGrp="1"/>
          </p:cNvSpPr>
          <p:nvPr>
            <p:ph type="pic" sz="quarter" idx="12" hasCustomPrompt="1"/>
          </p:nvPr>
        </p:nvSpPr>
        <p:spPr>
          <a:xfrm>
            <a:off x="1055688" y="2112868"/>
            <a:ext cx="3168000" cy="1980000"/>
          </a:xfrm>
          <a:prstGeom prst="rect">
            <a:avLst/>
          </a:prstGeom>
          <a:solidFill>
            <a:schemeClr val="bg1">
              <a:lumMod val="85000"/>
            </a:schemeClr>
          </a:solidFill>
        </p:spPr>
        <p:txBody>
          <a:bodyPr anchor="ctr"/>
          <a:lstStyle>
            <a:lvl1pPr marL="0" indent="0" algn="ctr">
              <a:buNone/>
              <a:defRPr/>
            </a:lvl1pPr>
          </a:lstStyle>
          <a:p>
            <a:r>
              <a:rPr lang="nb-NO"/>
              <a:t>Klikk på ikonet for å sette</a:t>
            </a:r>
            <a:br>
              <a:rPr lang="nb-NO"/>
            </a:br>
            <a:r>
              <a:rPr lang="nb-NO"/>
              <a:t>inn bilde 1</a:t>
            </a:r>
          </a:p>
        </p:txBody>
      </p:sp>
      <p:sp>
        <p:nvSpPr>
          <p:cNvPr id="18" name="Plassholder for bilde 21">
            <a:extLst>
              <a:ext uri="{FF2B5EF4-FFF2-40B4-BE49-F238E27FC236}">
                <a16:creationId xmlns:a16="http://schemas.microsoft.com/office/drawing/2014/main" id="{021DA3E9-E13E-4C25-BA5D-6652BA1F0080}"/>
              </a:ext>
            </a:extLst>
          </p:cNvPr>
          <p:cNvSpPr>
            <a:spLocks noGrp="1"/>
          </p:cNvSpPr>
          <p:nvPr>
            <p:ph type="pic" sz="quarter" idx="22" hasCustomPrompt="1"/>
          </p:nvPr>
        </p:nvSpPr>
        <p:spPr>
          <a:xfrm>
            <a:off x="4512000" y="2112868"/>
            <a:ext cx="3168000" cy="1980000"/>
          </a:xfrm>
          <a:prstGeom prst="rect">
            <a:avLst/>
          </a:prstGeom>
          <a:solidFill>
            <a:schemeClr val="bg1">
              <a:lumMod val="85000"/>
            </a:schemeClr>
          </a:solidFill>
        </p:spPr>
        <p:txBody>
          <a:bodyPr anchor="ctr"/>
          <a:lstStyle>
            <a:lvl1pPr marL="0" indent="0" algn="ctr">
              <a:buNone/>
              <a:defRPr/>
            </a:lvl1pPr>
          </a:lstStyle>
          <a:p>
            <a:r>
              <a:rPr lang="nb-NO"/>
              <a:t>Klikk på ikonet for å sette</a:t>
            </a:r>
            <a:br>
              <a:rPr lang="nb-NO"/>
            </a:br>
            <a:r>
              <a:rPr lang="nb-NO"/>
              <a:t>inn bilde 2</a:t>
            </a:r>
          </a:p>
        </p:txBody>
      </p:sp>
      <p:sp>
        <p:nvSpPr>
          <p:cNvPr id="19" name="Plassholder for bilde 21">
            <a:extLst>
              <a:ext uri="{FF2B5EF4-FFF2-40B4-BE49-F238E27FC236}">
                <a16:creationId xmlns:a16="http://schemas.microsoft.com/office/drawing/2014/main" id="{C0F341BD-FA74-49C6-B4D5-F0BAC35B78CD}"/>
              </a:ext>
            </a:extLst>
          </p:cNvPr>
          <p:cNvSpPr>
            <a:spLocks noGrp="1"/>
          </p:cNvSpPr>
          <p:nvPr>
            <p:ph type="pic" sz="quarter" idx="23" hasCustomPrompt="1"/>
          </p:nvPr>
        </p:nvSpPr>
        <p:spPr>
          <a:xfrm>
            <a:off x="7949946" y="2112868"/>
            <a:ext cx="3168000" cy="1980000"/>
          </a:xfrm>
          <a:prstGeom prst="rect">
            <a:avLst/>
          </a:prstGeom>
          <a:solidFill>
            <a:schemeClr val="bg1">
              <a:lumMod val="85000"/>
            </a:schemeClr>
          </a:solidFill>
        </p:spPr>
        <p:txBody>
          <a:bodyPr anchor="ctr"/>
          <a:lstStyle>
            <a:lvl1pPr marL="0" indent="0" algn="ctr">
              <a:buNone/>
              <a:defRPr/>
            </a:lvl1pPr>
          </a:lstStyle>
          <a:p>
            <a:r>
              <a:rPr lang="nb-NO"/>
              <a:t>Klikk på ikonet for å sette</a:t>
            </a:r>
            <a:br>
              <a:rPr lang="nb-NO"/>
            </a:br>
            <a:r>
              <a:rPr lang="nb-NO"/>
              <a:t>inn bilde 3</a:t>
            </a:r>
          </a:p>
        </p:txBody>
      </p:sp>
      <p:sp>
        <p:nvSpPr>
          <p:cNvPr id="40" name="TekstSylinder 39">
            <a:extLst>
              <a:ext uri="{FF2B5EF4-FFF2-40B4-BE49-F238E27FC236}">
                <a16:creationId xmlns:a16="http://schemas.microsoft.com/office/drawing/2014/main" id="{ED5FD058-A83F-40A1-AB19-9459FCA3852E}"/>
              </a:ext>
            </a:extLst>
          </p:cNvPr>
          <p:cNvSpPr txBox="1"/>
          <p:nvPr userDrawn="1"/>
        </p:nvSpPr>
        <p:spPr>
          <a:xfrm>
            <a:off x="1055688" y="6588581"/>
            <a:ext cx="266383" cy="153888"/>
          </a:xfrm>
          <a:prstGeom prst="rect">
            <a:avLst/>
          </a:prstGeom>
          <a:noFill/>
        </p:spPr>
        <p:txBody>
          <a:bodyPr wrap="none" lIns="0" tIns="0" rIns="0" rtlCol="0" anchor="ctr" anchorCtr="0">
            <a:normAutofit/>
          </a:bodyPr>
          <a:lstStyle/>
          <a:p>
            <a:r>
              <a:rPr lang="nb-NO" sz="70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41" name="Plassholder for tekst 3">
            <a:extLst>
              <a:ext uri="{FF2B5EF4-FFF2-40B4-BE49-F238E27FC236}">
                <a16:creationId xmlns:a16="http://schemas.microsoft.com/office/drawing/2014/main" id="{37B15E49-CE91-415B-989E-461A9908C91B}"/>
              </a:ext>
            </a:extLst>
          </p:cNvPr>
          <p:cNvSpPr>
            <a:spLocks noGrp="1"/>
          </p:cNvSpPr>
          <p:nvPr>
            <p:ph type="body" sz="quarter" idx="24" hasCustomPrompt="1"/>
          </p:nvPr>
        </p:nvSpPr>
        <p:spPr>
          <a:xfrm>
            <a:off x="1295686" y="6592144"/>
            <a:ext cx="6165564" cy="153888"/>
          </a:xfrm>
          <a:prstGeom prst="rect">
            <a:avLst/>
          </a:prstGeom>
        </p:spPr>
        <p:txBody>
          <a:bodyPr lIns="0" tIns="0" rIns="0" anchor="ctr">
            <a:normAutofit/>
          </a:bodyPr>
          <a:lstStyle>
            <a:lvl1pPr marL="0" indent="0">
              <a:buNone/>
              <a:defRPr sz="700">
                <a:solidFill>
                  <a:schemeClr val="tx1"/>
                </a:solidFill>
                <a:latin typeface="+mj-lt"/>
              </a:defRPr>
            </a:lvl1pPr>
          </a:lstStyle>
          <a:p>
            <a:pPr lvl="0"/>
            <a:r>
              <a:rPr lang="nb-NO" dirty="0"/>
              <a:t>Her skriver du fotograf(ene) og/eller eier(ne) av bildene.</a:t>
            </a:r>
          </a:p>
        </p:txBody>
      </p:sp>
      <p:pic>
        <p:nvPicPr>
          <p:cNvPr id="21" name="Bilde 20">
            <a:extLst>
              <a:ext uri="{FF2B5EF4-FFF2-40B4-BE49-F238E27FC236}">
                <a16:creationId xmlns:a16="http://schemas.microsoft.com/office/drawing/2014/main" id="{198B4524-8164-42F2-A2DD-F74BF0073DC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1884596209"/>
      </p:ext>
    </p:extLst>
  </p:cSld>
  <p:clrMapOvr>
    <a:masterClrMapping/>
  </p:clrMapOvr>
  <p:extLst>
    <p:ext uri="{DCECCB84-F9BA-43D5-87BE-67443E8EF086}">
      <p15:sldGuideLst xmlns:p15="http://schemas.microsoft.com/office/powerpoint/2012/main">
        <p15:guide id="1" orient="horz" pos="136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831850" y="1709738"/>
            <a:ext cx="10515600" cy="2852737"/>
          </a:xfrm>
        </p:spPr>
        <p:txBody>
          <a:bodyPr anchor="b"/>
          <a:lstStyle>
            <a:lvl1pPr>
              <a:defRPr sz="6000"/>
            </a:lvl1pPr>
          </a:lstStyle>
          <a:p>
            <a:r>
              <a:rPr lang="nb-NO"/>
              <a:t>Klikk for å redigere tittelstil</a:t>
            </a:r>
          </a:p>
        </p:txBody>
      </p:sp>
      <p:sp>
        <p:nvSpPr>
          <p:cNvPr id="3" name="Plassholder for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Rediger tekststiler i malen</a:t>
            </a:r>
          </a:p>
        </p:txBody>
      </p:sp>
      <p:sp>
        <p:nvSpPr>
          <p:cNvPr id="4" name="Plassholder for dato 3"/>
          <p:cNvSpPr>
            <a:spLocks noGrp="1"/>
          </p:cNvSpPr>
          <p:nvPr>
            <p:ph type="dt" sz="half" idx="10"/>
          </p:nvPr>
        </p:nvSpPr>
        <p:spPr/>
        <p:txBody>
          <a:bodyPr/>
          <a:lstStyle/>
          <a:p>
            <a:fld id="{F113BBA4-3F40-4D26-8B15-C238AFF28625}" type="datetimeFigureOut">
              <a:rPr lang="nb-NO" smtClean="0"/>
              <a:t>21.02.2020</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530E57C7-105C-42E3-97A8-F7C35590908C}" type="slidenum">
              <a:rPr lang="nb-NO" smtClean="0"/>
              <a:t>‹#›</a:t>
            </a:fld>
            <a:endParaRPr lang="nb-NO"/>
          </a:p>
        </p:txBody>
      </p:sp>
    </p:spTree>
    <p:extLst>
      <p:ext uri="{BB962C8B-B14F-4D97-AF65-F5344CB8AC3E}">
        <p14:creationId xmlns:p14="http://schemas.microsoft.com/office/powerpoint/2010/main" val="31047711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AKTABOKS x 3 felles tittel">
    <p:bg>
      <p:bgPr>
        <a:solidFill>
          <a:schemeClr val="accent3">
            <a:lumMod val="40000"/>
            <a:lumOff val="60000"/>
          </a:schemeClr>
        </a:solidFill>
        <a:effectLst/>
      </p:bgPr>
    </p:bg>
    <p:spTree>
      <p:nvGrpSpPr>
        <p:cNvPr id="1" name=""/>
        <p:cNvGrpSpPr/>
        <p:nvPr/>
      </p:nvGrpSpPr>
      <p:grpSpPr>
        <a:xfrm>
          <a:off x="0" y="0"/>
          <a:ext cx="0" cy="0"/>
          <a:chOff x="0" y="0"/>
          <a:chExt cx="0" cy="0"/>
        </a:xfrm>
      </p:grpSpPr>
      <p:pic>
        <p:nvPicPr>
          <p:cNvPr id="12" name="Bilde 11">
            <a:extLst>
              <a:ext uri="{FF2B5EF4-FFF2-40B4-BE49-F238E27FC236}">
                <a16:creationId xmlns:a16="http://schemas.microsoft.com/office/drawing/2014/main" id="{292FB4A1-6110-4C3C-B391-BA8B33CB07F7}"/>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37254" t="13140" r="-19292" b="13775"/>
          <a:stretch/>
        </p:blipFill>
        <p:spPr>
          <a:xfrm>
            <a:off x="0" y="-7374"/>
            <a:ext cx="2411361" cy="6799006"/>
          </a:xfrm>
          <a:prstGeom prst="rect">
            <a:avLst/>
          </a:prstGeom>
        </p:spPr>
      </p:pic>
      <p:sp>
        <p:nvSpPr>
          <p:cNvPr id="8" name="Rektangel 7">
            <a:extLst>
              <a:ext uri="{FF2B5EF4-FFF2-40B4-BE49-F238E27FC236}">
                <a16:creationId xmlns:a16="http://schemas.microsoft.com/office/drawing/2014/main" id="{DA7F82D5-170E-47A6-9910-FE84E32FE544}"/>
              </a:ext>
            </a:extLst>
          </p:cNvPr>
          <p:cNvSpPr/>
          <p:nvPr userDrawn="1"/>
        </p:nvSpPr>
        <p:spPr>
          <a:xfrm>
            <a:off x="1055688" y="2211295"/>
            <a:ext cx="3201671" cy="4106808"/>
          </a:xfrm>
          <a:prstGeom prst="rect">
            <a:avLst/>
          </a:prstGeom>
          <a:solidFill>
            <a:schemeClr val="tx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Plassholder for tekst 8">
            <a:extLst>
              <a:ext uri="{FF2B5EF4-FFF2-40B4-BE49-F238E27FC236}">
                <a16:creationId xmlns:a16="http://schemas.microsoft.com/office/drawing/2014/main" id="{D636CE05-AD56-498E-A359-08ACE0E6B54F}"/>
              </a:ext>
            </a:extLst>
          </p:cNvPr>
          <p:cNvSpPr>
            <a:spLocks noGrp="1"/>
          </p:cNvSpPr>
          <p:nvPr>
            <p:ph type="body" sz="quarter" idx="19" hasCustomPrompt="1"/>
          </p:nvPr>
        </p:nvSpPr>
        <p:spPr>
          <a:xfrm>
            <a:off x="1357262" y="2500828"/>
            <a:ext cx="2605138" cy="3507150"/>
          </a:xfrm>
          <a:prstGeom prst="rect">
            <a:avLst/>
          </a:prstGeom>
        </p:spPr>
        <p:txBody>
          <a:bodyPr>
            <a:norm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a:solidFill>
                  <a:schemeClr val="bg1"/>
                </a:solidFill>
                <a:latin typeface="+mn-lt"/>
              </a:defRPr>
            </a:lvl1pPr>
            <a:lvl2pPr marL="457200" indent="0">
              <a:buNone/>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Faktaboksene kan brukes for å sammenlikne noe.</a:t>
            </a:r>
            <a:br>
              <a:rPr lang="nb-NO" dirty="0"/>
            </a:br>
            <a:r>
              <a:rPr lang="nb-NO" dirty="0"/>
              <a:t>For eksempel hvis du vil du sammenlikne tre paragrafer eller lovverk.</a:t>
            </a:r>
            <a:br>
              <a:rPr lang="nb-NO" dirty="0"/>
            </a:br>
            <a:r>
              <a:rPr lang="nb-NO" dirty="0"/>
              <a:t>Eller hvis du skal forklare gangen i en prosess eller et tilsyn som består av tre deler. </a:t>
            </a: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lang="nb-NO" dirty="0"/>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lang="nb-NO" dirty="0"/>
          </a:p>
          <a:p>
            <a:pPr lvl="0"/>
            <a:endParaRPr lang="nb-NO" dirty="0"/>
          </a:p>
        </p:txBody>
      </p:sp>
      <p:sp>
        <p:nvSpPr>
          <p:cNvPr id="20" name="Rektangel 19">
            <a:extLst>
              <a:ext uri="{FF2B5EF4-FFF2-40B4-BE49-F238E27FC236}">
                <a16:creationId xmlns:a16="http://schemas.microsoft.com/office/drawing/2014/main" id="{77289ADD-6E2E-464C-9359-38C11C947409}"/>
              </a:ext>
            </a:extLst>
          </p:cNvPr>
          <p:cNvSpPr/>
          <p:nvPr userDrawn="1"/>
        </p:nvSpPr>
        <p:spPr>
          <a:xfrm>
            <a:off x="4495164" y="2220673"/>
            <a:ext cx="3240000" cy="409743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3" name="Plassholder for tekst 8">
            <a:extLst>
              <a:ext uri="{FF2B5EF4-FFF2-40B4-BE49-F238E27FC236}">
                <a16:creationId xmlns:a16="http://schemas.microsoft.com/office/drawing/2014/main" id="{57A9DC82-D582-434C-9880-CC53EFF8C09F}"/>
              </a:ext>
            </a:extLst>
          </p:cNvPr>
          <p:cNvSpPr>
            <a:spLocks noGrp="1"/>
          </p:cNvSpPr>
          <p:nvPr>
            <p:ph type="body" sz="quarter" idx="20" hasCustomPrompt="1"/>
          </p:nvPr>
        </p:nvSpPr>
        <p:spPr>
          <a:xfrm>
            <a:off x="4793130" y="2510205"/>
            <a:ext cx="2599766" cy="3497774"/>
          </a:xfrm>
          <a:prstGeom prst="rect">
            <a:avLst/>
          </a:prstGeom>
        </p:spPr>
        <p:txBody>
          <a:bodyPr>
            <a:normAutofit/>
          </a:bodyPr>
          <a:lstStyle>
            <a:lvl1pPr marL="228600" marR="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sz="16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Når punktene er hele setninger, skal det være stor bokstav i hvert punkt.</a:t>
            </a:r>
            <a:br>
              <a:rPr lang="nb-NO" dirty="0"/>
            </a:br>
            <a:r>
              <a:rPr lang="nb-NO" dirty="0"/>
              <a:t>Gi alle punktene samme form og struktur.</a:t>
            </a:r>
          </a:p>
          <a:p>
            <a:pPr lvl="0"/>
            <a:endParaRPr lang="nb-NO" dirty="0"/>
          </a:p>
        </p:txBody>
      </p:sp>
      <p:sp>
        <p:nvSpPr>
          <p:cNvPr id="25" name="Rektangel 24">
            <a:extLst>
              <a:ext uri="{FF2B5EF4-FFF2-40B4-BE49-F238E27FC236}">
                <a16:creationId xmlns:a16="http://schemas.microsoft.com/office/drawing/2014/main" id="{61072EAD-B1BE-40B7-88CE-9948D7487840}"/>
              </a:ext>
            </a:extLst>
          </p:cNvPr>
          <p:cNvSpPr/>
          <p:nvPr userDrawn="1"/>
        </p:nvSpPr>
        <p:spPr>
          <a:xfrm>
            <a:off x="7934642" y="2211296"/>
            <a:ext cx="3201671" cy="409743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1" name="Plassholder for tekst 8">
            <a:extLst>
              <a:ext uri="{FF2B5EF4-FFF2-40B4-BE49-F238E27FC236}">
                <a16:creationId xmlns:a16="http://schemas.microsoft.com/office/drawing/2014/main" id="{E142A945-ADFA-478D-B158-7C6367B4CC42}"/>
              </a:ext>
            </a:extLst>
          </p:cNvPr>
          <p:cNvSpPr>
            <a:spLocks noGrp="1"/>
          </p:cNvSpPr>
          <p:nvPr>
            <p:ph type="body" sz="quarter" idx="21" hasCustomPrompt="1"/>
          </p:nvPr>
        </p:nvSpPr>
        <p:spPr>
          <a:xfrm>
            <a:off x="8233153" y="2500828"/>
            <a:ext cx="2601585" cy="3518366"/>
          </a:xfrm>
          <a:prstGeom prst="rect">
            <a:avLst/>
          </a:prstGeom>
        </p:spPr>
        <p:txBody>
          <a:bodyPr>
            <a:normAutofit/>
          </a:bodyPr>
          <a:lstStyle>
            <a:lvl1pPr marL="285750" indent="-285750">
              <a:lnSpc>
                <a:spcPct val="100000"/>
              </a:lnSpc>
              <a:buFont typeface="Arial" panose="020B0604020202020204" pitchFamily="34" charset="0"/>
              <a:buChar char="•"/>
              <a:defRPr sz="16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Les mer om punktoppstillinger på Språkrådet.no.</a:t>
            </a:r>
          </a:p>
          <a:p>
            <a:pPr lvl="0"/>
            <a:endParaRPr lang="nb-NO" dirty="0"/>
          </a:p>
        </p:txBody>
      </p:sp>
      <p:sp>
        <p:nvSpPr>
          <p:cNvPr id="17" name="Plassholder for tekst 4">
            <a:extLst>
              <a:ext uri="{FF2B5EF4-FFF2-40B4-BE49-F238E27FC236}">
                <a16:creationId xmlns:a16="http://schemas.microsoft.com/office/drawing/2014/main" id="{037073BD-E598-4E5F-B1EE-F55681A71E26}"/>
              </a:ext>
            </a:extLst>
          </p:cNvPr>
          <p:cNvSpPr>
            <a:spLocks noGrp="1"/>
          </p:cNvSpPr>
          <p:nvPr>
            <p:ph type="body" sz="quarter" idx="15" hasCustomPrompt="1"/>
          </p:nvPr>
        </p:nvSpPr>
        <p:spPr>
          <a:xfrm>
            <a:off x="1058492" y="873125"/>
            <a:ext cx="10077821" cy="1077208"/>
          </a:xfrm>
          <a:prstGeom prst="rect">
            <a:avLst/>
          </a:prstGeom>
        </p:spPr>
        <p:txBody>
          <a:bodyPr numCol="1" anchor="b">
            <a:normAutofit/>
          </a:bodyPr>
          <a:lstStyle>
            <a:lvl1pPr marL="0" indent="0">
              <a:buNone/>
              <a:defRPr sz="3600">
                <a:latin typeface="+mn-lt"/>
              </a:defRPr>
            </a:lvl1pPr>
          </a:lstStyle>
          <a:p>
            <a:pPr lvl="0"/>
            <a:r>
              <a:rPr lang="nb-NO" dirty="0"/>
              <a:t>Felles overskrift (pkt. 36) for tre </a:t>
            </a:r>
            <a:r>
              <a:rPr lang="nb-NO" dirty="0" err="1"/>
              <a:t>faktabokser</a:t>
            </a:r>
            <a:endParaRPr lang="nb-NO" dirty="0"/>
          </a:p>
        </p:txBody>
      </p:sp>
      <p:pic>
        <p:nvPicPr>
          <p:cNvPr id="13" name="Bilde 12">
            <a:extLst>
              <a:ext uri="{FF2B5EF4-FFF2-40B4-BE49-F238E27FC236}">
                <a16:creationId xmlns:a16="http://schemas.microsoft.com/office/drawing/2014/main" id="{951C16E4-6BB9-4C56-8466-324319806EC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30137324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AKTABOKS x 3 egne titler">
    <p:bg>
      <p:bgPr>
        <a:solidFill>
          <a:schemeClr val="accent3">
            <a:lumMod val="40000"/>
            <a:lumOff val="60000"/>
          </a:schemeClr>
        </a:solidFill>
        <a:effectLst/>
      </p:bgPr>
    </p:bg>
    <p:spTree>
      <p:nvGrpSpPr>
        <p:cNvPr id="1" name=""/>
        <p:cNvGrpSpPr/>
        <p:nvPr/>
      </p:nvGrpSpPr>
      <p:grpSpPr>
        <a:xfrm>
          <a:off x="0" y="0"/>
          <a:ext cx="0" cy="0"/>
          <a:chOff x="0" y="0"/>
          <a:chExt cx="0" cy="0"/>
        </a:xfrm>
      </p:grpSpPr>
      <p:pic>
        <p:nvPicPr>
          <p:cNvPr id="4" name="Bilde 3">
            <a:extLst>
              <a:ext uri="{FF2B5EF4-FFF2-40B4-BE49-F238E27FC236}">
                <a16:creationId xmlns:a16="http://schemas.microsoft.com/office/drawing/2014/main" id="{5281FB71-5236-44BA-B16C-62F0FCCE371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21398" t="28312" r="-1664" b="-957"/>
          <a:stretch/>
        </p:blipFill>
        <p:spPr>
          <a:xfrm>
            <a:off x="0" y="0"/>
            <a:ext cx="2359272" cy="6758071"/>
          </a:xfrm>
          <a:prstGeom prst="rect">
            <a:avLst/>
          </a:prstGeom>
        </p:spPr>
      </p:pic>
      <p:sp>
        <p:nvSpPr>
          <p:cNvPr id="8" name="Rektangel 7">
            <a:extLst>
              <a:ext uri="{FF2B5EF4-FFF2-40B4-BE49-F238E27FC236}">
                <a16:creationId xmlns:a16="http://schemas.microsoft.com/office/drawing/2014/main" id="{DA7F82D5-170E-47A6-9910-FE84E32FE544}"/>
              </a:ext>
            </a:extLst>
          </p:cNvPr>
          <p:cNvSpPr/>
          <p:nvPr userDrawn="1"/>
        </p:nvSpPr>
        <p:spPr>
          <a:xfrm>
            <a:off x="1055688" y="1104900"/>
            <a:ext cx="3201671" cy="5203825"/>
          </a:xfrm>
          <a:prstGeom prst="rect">
            <a:avLst/>
          </a:prstGeom>
          <a:solidFill>
            <a:schemeClr val="tx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0" name="Rektangel 19">
            <a:extLst>
              <a:ext uri="{FF2B5EF4-FFF2-40B4-BE49-F238E27FC236}">
                <a16:creationId xmlns:a16="http://schemas.microsoft.com/office/drawing/2014/main" id="{77289ADD-6E2E-464C-9359-38C11C947409}"/>
              </a:ext>
            </a:extLst>
          </p:cNvPr>
          <p:cNvSpPr/>
          <p:nvPr userDrawn="1"/>
        </p:nvSpPr>
        <p:spPr>
          <a:xfrm>
            <a:off x="4496330" y="1104899"/>
            <a:ext cx="3201671" cy="5203826"/>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5" name="Rektangel 24">
            <a:extLst>
              <a:ext uri="{FF2B5EF4-FFF2-40B4-BE49-F238E27FC236}">
                <a16:creationId xmlns:a16="http://schemas.microsoft.com/office/drawing/2014/main" id="{61072EAD-B1BE-40B7-88CE-9948D7487840}"/>
              </a:ext>
            </a:extLst>
          </p:cNvPr>
          <p:cNvSpPr/>
          <p:nvPr userDrawn="1"/>
        </p:nvSpPr>
        <p:spPr>
          <a:xfrm>
            <a:off x="7936973" y="1104899"/>
            <a:ext cx="3201671" cy="5203826"/>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Plassholder for tekst 2">
            <a:extLst>
              <a:ext uri="{FF2B5EF4-FFF2-40B4-BE49-F238E27FC236}">
                <a16:creationId xmlns:a16="http://schemas.microsoft.com/office/drawing/2014/main" id="{8932D5A4-F404-48C4-93C4-712FCC6A162E}"/>
              </a:ext>
            </a:extLst>
          </p:cNvPr>
          <p:cNvSpPr>
            <a:spLocks noGrp="1"/>
          </p:cNvSpPr>
          <p:nvPr>
            <p:ph type="body" sz="quarter" idx="22" hasCustomPrompt="1"/>
          </p:nvPr>
        </p:nvSpPr>
        <p:spPr>
          <a:xfrm>
            <a:off x="1357262" y="1397001"/>
            <a:ext cx="2605138" cy="1093652"/>
          </a:xfrm>
          <a:prstGeom prst="rect">
            <a:avLst/>
          </a:prstGeom>
        </p:spPr>
        <p:txBody>
          <a:bodyPr anchor="b"/>
          <a:lstStyle>
            <a:lvl1pPr marL="0" indent="0">
              <a:lnSpc>
                <a:spcPct val="100000"/>
              </a:lnSpc>
              <a:buNone/>
              <a:defRPr>
                <a:solidFill>
                  <a:schemeClr val="accent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nb-NO" dirty="0"/>
              <a:t>Overskrift (pkt. 20) for faktaboks 1</a:t>
            </a:r>
          </a:p>
        </p:txBody>
      </p:sp>
      <p:sp>
        <p:nvSpPr>
          <p:cNvPr id="15" name="Plassholder for tekst 2">
            <a:extLst>
              <a:ext uri="{FF2B5EF4-FFF2-40B4-BE49-F238E27FC236}">
                <a16:creationId xmlns:a16="http://schemas.microsoft.com/office/drawing/2014/main" id="{7092F267-7936-4D7E-AB24-A3C4C0705E5D}"/>
              </a:ext>
            </a:extLst>
          </p:cNvPr>
          <p:cNvSpPr>
            <a:spLocks noGrp="1"/>
          </p:cNvSpPr>
          <p:nvPr>
            <p:ph type="body" sz="quarter" idx="23" hasCustomPrompt="1"/>
          </p:nvPr>
        </p:nvSpPr>
        <p:spPr>
          <a:xfrm>
            <a:off x="4796116" y="1397002"/>
            <a:ext cx="2599767" cy="1093652"/>
          </a:xfrm>
          <a:prstGeom prst="rect">
            <a:avLst/>
          </a:prstGeom>
        </p:spPr>
        <p:txBody>
          <a:bodyPr anchor="b"/>
          <a:lstStyle>
            <a:lvl1pPr marL="0" indent="0">
              <a:lnSpc>
                <a:spcPct val="100000"/>
              </a:lnSpc>
              <a:buNone/>
              <a:defRPr>
                <a:solidFill>
                  <a:schemeClr val="accent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nb-NO" dirty="0"/>
              <a:t>Overskrift (pkt. 20) for faktaboks 2</a:t>
            </a:r>
          </a:p>
        </p:txBody>
      </p:sp>
      <p:sp>
        <p:nvSpPr>
          <p:cNvPr id="17" name="Plassholder for tekst 2">
            <a:extLst>
              <a:ext uri="{FF2B5EF4-FFF2-40B4-BE49-F238E27FC236}">
                <a16:creationId xmlns:a16="http://schemas.microsoft.com/office/drawing/2014/main" id="{836D24B0-CE4C-45E9-88BA-428E6F489B67}"/>
              </a:ext>
            </a:extLst>
          </p:cNvPr>
          <p:cNvSpPr>
            <a:spLocks noGrp="1"/>
          </p:cNvSpPr>
          <p:nvPr>
            <p:ph type="body" sz="quarter" idx="24" hasCustomPrompt="1"/>
          </p:nvPr>
        </p:nvSpPr>
        <p:spPr>
          <a:xfrm>
            <a:off x="8233152" y="1397001"/>
            <a:ext cx="2601585" cy="1093651"/>
          </a:xfrm>
          <a:prstGeom prst="rect">
            <a:avLst/>
          </a:prstGeom>
        </p:spPr>
        <p:txBody>
          <a:bodyPr anchor="b"/>
          <a:lstStyle>
            <a:lvl1pPr marL="0" indent="0">
              <a:lnSpc>
                <a:spcPct val="100000"/>
              </a:lnSpc>
              <a:buNone/>
              <a:defRPr>
                <a:solidFill>
                  <a:schemeClr val="accent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nb-NO" dirty="0"/>
              <a:t>Overskrift (pkt. 20) for faktaboks 3</a:t>
            </a:r>
          </a:p>
        </p:txBody>
      </p:sp>
      <p:sp>
        <p:nvSpPr>
          <p:cNvPr id="19" name="Plassholder for lysbildenummer 5">
            <a:extLst>
              <a:ext uri="{FF2B5EF4-FFF2-40B4-BE49-F238E27FC236}">
                <a16:creationId xmlns:a16="http://schemas.microsoft.com/office/drawing/2014/main" id="{1E3CFF66-C480-411E-8A1B-3508A0501D88}"/>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endParaRPr lang="nb-NO" sz="900" dirty="0">
              <a:solidFill>
                <a:schemeClr val="tx1"/>
              </a:solidFill>
              <a:latin typeface="+mn-lt"/>
            </a:endParaRPr>
          </a:p>
        </p:txBody>
      </p:sp>
      <p:sp>
        <p:nvSpPr>
          <p:cNvPr id="27" name="Plassholder for tekst 8">
            <a:extLst>
              <a:ext uri="{FF2B5EF4-FFF2-40B4-BE49-F238E27FC236}">
                <a16:creationId xmlns:a16="http://schemas.microsoft.com/office/drawing/2014/main" id="{8EE39E4B-F344-4198-AF1B-CF3EDBD98251}"/>
              </a:ext>
            </a:extLst>
          </p:cNvPr>
          <p:cNvSpPr>
            <a:spLocks noGrp="1"/>
          </p:cNvSpPr>
          <p:nvPr>
            <p:ph type="body" sz="quarter" idx="19" hasCustomPrompt="1"/>
          </p:nvPr>
        </p:nvSpPr>
        <p:spPr>
          <a:xfrm>
            <a:off x="1357262" y="2725784"/>
            <a:ext cx="2605138" cy="3282194"/>
          </a:xfrm>
          <a:prstGeom prst="rect">
            <a:avLst/>
          </a:prstGeom>
        </p:spPr>
        <p:txBody>
          <a:bodyPr>
            <a:normAutofit/>
          </a:bodyPr>
          <a:lstStyle>
            <a:lvl1pPr marL="228600" marR="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sz="1600">
                <a:solidFill>
                  <a:schemeClr val="bg1"/>
                </a:solidFill>
                <a:latin typeface="+mn-lt"/>
              </a:defRPr>
            </a:lvl1pPr>
            <a:lvl2pPr marL="457200" indent="0">
              <a:buNone/>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Faktaboksene kan brukes for å sammenlikne noe. </a:t>
            </a:r>
            <a:br>
              <a:rPr lang="nb-NO" dirty="0"/>
            </a:br>
            <a:r>
              <a:rPr lang="nb-NO" dirty="0"/>
              <a:t>For eksempel hvis du vil du sammenlikne tre paragrafer eller lovverk.</a:t>
            </a:r>
            <a:br>
              <a:rPr lang="nb-NO" dirty="0"/>
            </a:br>
            <a:r>
              <a:rPr lang="nb-NO" dirty="0"/>
              <a:t>Eller hvis du skal forklare gangen i en prosess eller et tilsyn som består av tre deler. </a:t>
            </a: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lang="nb-NO" dirty="0"/>
          </a:p>
          <a:p>
            <a:pPr lvl="0"/>
            <a:endParaRPr lang="nb-NO" dirty="0"/>
          </a:p>
        </p:txBody>
      </p:sp>
      <p:sp>
        <p:nvSpPr>
          <p:cNvPr id="28" name="Plassholder for tekst 8">
            <a:extLst>
              <a:ext uri="{FF2B5EF4-FFF2-40B4-BE49-F238E27FC236}">
                <a16:creationId xmlns:a16="http://schemas.microsoft.com/office/drawing/2014/main" id="{C8765A32-4890-4C82-9997-A3C76276CF50}"/>
              </a:ext>
            </a:extLst>
          </p:cNvPr>
          <p:cNvSpPr>
            <a:spLocks noGrp="1"/>
          </p:cNvSpPr>
          <p:nvPr>
            <p:ph type="body" sz="quarter" idx="20" hasCustomPrompt="1"/>
          </p:nvPr>
        </p:nvSpPr>
        <p:spPr>
          <a:xfrm>
            <a:off x="4793130" y="2725785"/>
            <a:ext cx="2599766" cy="3282194"/>
          </a:xfrm>
          <a:prstGeom prst="rect">
            <a:avLst/>
          </a:prstGeom>
        </p:spPr>
        <p:txBody>
          <a:bodyPr>
            <a:normAutofit/>
          </a:bodyPr>
          <a:lstStyle>
            <a:lvl1pPr marL="228600" marR="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sz="16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Når punktene er hele setninger, skal det være stor bokstav i hvert punkt. </a:t>
            </a:r>
            <a:br>
              <a:rPr lang="nb-NO" dirty="0"/>
            </a:br>
            <a:r>
              <a:rPr lang="nb-NO" dirty="0"/>
              <a:t>Gi alle punktene samme form og struktur.</a:t>
            </a:r>
          </a:p>
          <a:p>
            <a:pPr lvl="0"/>
            <a:endParaRPr lang="nb-NO" dirty="0"/>
          </a:p>
        </p:txBody>
      </p:sp>
      <p:sp>
        <p:nvSpPr>
          <p:cNvPr id="29" name="Plassholder for tekst 8">
            <a:extLst>
              <a:ext uri="{FF2B5EF4-FFF2-40B4-BE49-F238E27FC236}">
                <a16:creationId xmlns:a16="http://schemas.microsoft.com/office/drawing/2014/main" id="{DB84BA7C-C40C-4A30-8F56-CA34FC964BEF}"/>
              </a:ext>
            </a:extLst>
          </p:cNvPr>
          <p:cNvSpPr>
            <a:spLocks noGrp="1"/>
          </p:cNvSpPr>
          <p:nvPr>
            <p:ph type="body" sz="quarter" idx="21" hasCustomPrompt="1"/>
          </p:nvPr>
        </p:nvSpPr>
        <p:spPr>
          <a:xfrm>
            <a:off x="8233153" y="2725784"/>
            <a:ext cx="2601585" cy="3293409"/>
          </a:xfrm>
          <a:prstGeom prst="rect">
            <a:avLst/>
          </a:prstGeom>
        </p:spPr>
        <p:txBody>
          <a:bodyPr>
            <a:normAutofit/>
          </a:bodyPr>
          <a:lstStyle>
            <a:lvl1pPr marL="285750" indent="-285750">
              <a:lnSpc>
                <a:spcPct val="100000"/>
              </a:lnSpc>
              <a:buFont typeface="Arial" panose="020B0604020202020204" pitchFamily="34" charset="0"/>
              <a:buChar char="•"/>
              <a:defRPr sz="16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Les mer om punktoppstillinger på Språkrådet.no.</a:t>
            </a:r>
          </a:p>
          <a:p>
            <a:pPr lvl="0"/>
            <a:endParaRPr lang="nb-NO" dirty="0"/>
          </a:p>
        </p:txBody>
      </p:sp>
      <p:pic>
        <p:nvPicPr>
          <p:cNvPr id="18" name="Bilde 17">
            <a:extLst>
              <a:ext uri="{FF2B5EF4-FFF2-40B4-BE49-F238E27FC236}">
                <a16:creationId xmlns:a16="http://schemas.microsoft.com/office/drawing/2014/main" id="{4D718755-CF9E-4429-B5B0-AD6F0FED92F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17820789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Helsidebilde">
    <p:bg>
      <p:bgPr>
        <a:solidFill>
          <a:schemeClr val="bg1"/>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E62D7BC0-0959-4646-A1B9-535C1C27A2AA}"/>
              </a:ext>
            </a:extLst>
          </p:cNvPr>
          <p:cNvSpPr/>
          <p:nvPr userDrawn="1"/>
        </p:nvSpPr>
        <p:spPr>
          <a:xfrm>
            <a:off x="0" y="6609508"/>
            <a:ext cx="12192000" cy="26027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 name="Plassholder for bilde 3">
            <a:extLst>
              <a:ext uri="{FF2B5EF4-FFF2-40B4-BE49-F238E27FC236}">
                <a16:creationId xmlns:a16="http://schemas.microsoft.com/office/drawing/2014/main" id="{936C18CF-6F5C-443F-A261-D0FE07777435}"/>
              </a:ext>
            </a:extLst>
          </p:cNvPr>
          <p:cNvSpPr>
            <a:spLocks noGrp="1"/>
          </p:cNvSpPr>
          <p:nvPr>
            <p:ph type="pic" sz="quarter" idx="13" hasCustomPrompt="1"/>
          </p:nvPr>
        </p:nvSpPr>
        <p:spPr>
          <a:xfrm>
            <a:off x="0" y="-14492"/>
            <a:ext cx="12192000" cy="6624000"/>
          </a:xfrm>
          <a:prstGeom prst="rect">
            <a:avLst/>
          </a:prstGeom>
          <a:noFill/>
        </p:spPr>
        <p:txBody>
          <a:bodyPr anchor="ctr"/>
          <a:lstStyle>
            <a:lvl1pPr marL="0" indent="0" algn="ctr">
              <a:buFont typeface="Arial" panose="020B0604020202020204" pitchFamily="34" charset="0"/>
              <a:buNone/>
              <a:defRPr/>
            </a:lvl1pPr>
          </a:lstStyle>
          <a:p>
            <a:r>
              <a:rPr lang="nb-NO" dirty="0"/>
              <a:t>Klikk på ikonet for å sette inn et bilde som dekker hele skjermen.</a:t>
            </a:r>
            <a:br>
              <a:rPr lang="nb-NO" dirty="0"/>
            </a:br>
            <a:br>
              <a:rPr lang="nb-NO" dirty="0"/>
            </a:br>
            <a:r>
              <a:rPr lang="nb-NO" dirty="0"/>
              <a:t>Navn på fotograf og/eller eier av bildet skriver du i tekstfeltet nederst på </a:t>
            </a:r>
            <a:r>
              <a:rPr lang="nb-NO" dirty="0" err="1"/>
              <a:t>malsiden</a:t>
            </a:r>
            <a:r>
              <a:rPr lang="nb-NO" dirty="0"/>
              <a:t>.</a:t>
            </a:r>
          </a:p>
        </p:txBody>
      </p:sp>
      <p:sp>
        <p:nvSpPr>
          <p:cNvPr id="5" name="TekstSylinder 4">
            <a:extLst>
              <a:ext uri="{FF2B5EF4-FFF2-40B4-BE49-F238E27FC236}">
                <a16:creationId xmlns:a16="http://schemas.microsoft.com/office/drawing/2014/main" id="{65313A6B-DA5B-4674-A4E2-6AC10DC3ABC6}"/>
              </a:ext>
            </a:extLst>
          </p:cNvPr>
          <p:cNvSpPr txBox="1"/>
          <p:nvPr userDrawn="1"/>
        </p:nvSpPr>
        <p:spPr>
          <a:xfrm>
            <a:off x="407988" y="6687733"/>
            <a:ext cx="266383" cy="153888"/>
          </a:xfrm>
          <a:prstGeom prst="rect">
            <a:avLst/>
          </a:prstGeom>
          <a:noFill/>
        </p:spPr>
        <p:txBody>
          <a:bodyPr wrap="none" lIns="0" tIns="0" rIns="0" rtlCol="0" anchor="ctr" anchorCtr="0">
            <a:normAutofit/>
          </a:bodyPr>
          <a:lstStyle/>
          <a:p>
            <a:r>
              <a:rPr lang="nb-NO" sz="70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6" name="Plassholder for tekst 3">
            <a:extLst>
              <a:ext uri="{FF2B5EF4-FFF2-40B4-BE49-F238E27FC236}">
                <a16:creationId xmlns:a16="http://schemas.microsoft.com/office/drawing/2014/main" id="{AF976744-8491-41EA-A553-6C0E2BAFA9FD}"/>
              </a:ext>
            </a:extLst>
          </p:cNvPr>
          <p:cNvSpPr>
            <a:spLocks noGrp="1"/>
          </p:cNvSpPr>
          <p:nvPr>
            <p:ph type="body" sz="quarter" idx="24" hasCustomPrompt="1"/>
          </p:nvPr>
        </p:nvSpPr>
        <p:spPr>
          <a:xfrm>
            <a:off x="647986" y="6684946"/>
            <a:ext cx="5448014" cy="153888"/>
          </a:xfrm>
          <a:prstGeom prst="rect">
            <a:avLst/>
          </a:prstGeom>
        </p:spPr>
        <p:txBody>
          <a:bodyPr lIns="0" tIns="0" rIns="0" anchor="ctr">
            <a:normAutofit/>
          </a:bodyPr>
          <a:lstStyle>
            <a:lvl1pPr marL="0" indent="0">
              <a:buNone/>
              <a:defRPr sz="700">
                <a:solidFill>
                  <a:schemeClr val="bg1"/>
                </a:solidFill>
                <a:latin typeface="+mj-lt"/>
              </a:defRPr>
            </a:lvl1pPr>
          </a:lstStyle>
          <a:p>
            <a:pPr lvl="0"/>
            <a:r>
              <a:rPr lang="nb-NO" dirty="0"/>
              <a:t>Her skriver du fotograf og/eller eier av bildet.</a:t>
            </a:r>
          </a:p>
        </p:txBody>
      </p:sp>
    </p:spTree>
    <p:extLst>
      <p:ext uri="{BB962C8B-B14F-4D97-AF65-F5344CB8AC3E}">
        <p14:creationId xmlns:p14="http://schemas.microsoft.com/office/powerpoint/2010/main" val="3356671534"/>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ILDE x 2">
    <p:bg>
      <p:bgPr>
        <a:solidFill>
          <a:schemeClr val="bg1"/>
        </a:solidFill>
        <a:effectLst/>
      </p:bgPr>
    </p:bg>
    <p:spTree>
      <p:nvGrpSpPr>
        <p:cNvPr id="1" name=""/>
        <p:cNvGrpSpPr/>
        <p:nvPr/>
      </p:nvGrpSpPr>
      <p:grpSpPr>
        <a:xfrm>
          <a:off x="0" y="0"/>
          <a:ext cx="0" cy="0"/>
          <a:chOff x="0" y="0"/>
          <a:chExt cx="0" cy="0"/>
        </a:xfrm>
      </p:grpSpPr>
      <p:sp>
        <p:nvSpPr>
          <p:cNvPr id="12" name="Plassholder for bilde 3">
            <a:extLst>
              <a:ext uri="{FF2B5EF4-FFF2-40B4-BE49-F238E27FC236}">
                <a16:creationId xmlns:a16="http://schemas.microsoft.com/office/drawing/2014/main" id="{A094F4C5-7718-434E-BB74-22546C52C31D}"/>
              </a:ext>
            </a:extLst>
          </p:cNvPr>
          <p:cNvSpPr>
            <a:spLocks noGrp="1"/>
          </p:cNvSpPr>
          <p:nvPr>
            <p:ph type="pic" sz="quarter" idx="15" hasCustomPrompt="1"/>
          </p:nvPr>
        </p:nvSpPr>
        <p:spPr>
          <a:xfrm>
            <a:off x="0" y="0"/>
            <a:ext cx="6096000" cy="6624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stående bilde 1.</a:t>
            </a:r>
            <a:br>
              <a:rPr lang="nb-NO" dirty="0"/>
            </a:b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13" name="Plassholder for bilde 3">
            <a:extLst>
              <a:ext uri="{FF2B5EF4-FFF2-40B4-BE49-F238E27FC236}">
                <a16:creationId xmlns:a16="http://schemas.microsoft.com/office/drawing/2014/main" id="{FAE01CCF-5656-4C51-9B8F-17B85B5040CD}"/>
              </a:ext>
            </a:extLst>
          </p:cNvPr>
          <p:cNvSpPr>
            <a:spLocks noGrp="1"/>
          </p:cNvSpPr>
          <p:nvPr>
            <p:ph type="pic" sz="quarter" idx="16" hasCustomPrompt="1"/>
          </p:nvPr>
        </p:nvSpPr>
        <p:spPr>
          <a:xfrm>
            <a:off x="6096000" y="0"/>
            <a:ext cx="6096000" cy="6624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stående bilde 2.</a:t>
            </a:r>
            <a:br>
              <a:rPr lang="nb-NO" dirty="0"/>
            </a:b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10" name="Rektangel 9">
            <a:extLst>
              <a:ext uri="{FF2B5EF4-FFF2-40B4-BE49-F238E27FC236}">
                <a16:creationId xmlns:a16="http://schemas.microsoft.com/office/drawing/2014/main" id="{74E7BE4E-EAD6-492B-B113-71C0E078FEEB}"/>
              </a:ext>
            </a:extLst>
          </p:cNvPr>
          <p:cNvSpPr/>
          <p:nvPr userDrawn="1"/>
        </p:nvSpPr>
        <p:spPr>
          <a:xfrm>
            <a:off x="0" y="6609508"/>
            <a:ext cx="12192000" cy="26027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TekstSylinder 13">
            <a:extLst>
              <a:ext uri="{FF2B5EF4-FFF2-40B4-BE49-F238E27FC236}">
                <a16:creationId xmlns:a16="http://schemas.microsoft.com/office/drawing/2014/main" id="{FEE4EEDD-8338-4EB5-93FE-708D1B1BECE5}"/>
              </a:ext>
            </a:extLst>
          </p:cNvPr>
          <p:cNvSpPr txBox="1"/>
          <p:nvPr userDrawn="1"/>
        </p:nvSpPr>
        <p:spPr>
          <a:xfrm>
            <a:off x="407988" y="6687733"/>
            <a:ext cx="266383" cy="153888"/>
          </a:xfrm>
          <a:prstGeom prst="rect">
            <a:avLst/>
          </a:prstGeom>
          <a:noFill/>
        </p:spPr>
        <p:txBody>
          <a:bodyPr wrap="none" lIns="0" tIns="0" rIns="0" rtlCol="0" anchor="ctr" anchorCtr="0">
            <a:normAutofit/>
          </a:bodyPr>
          <a:lstStyle/>
          <a:p>
            <a:r>
              <a:rPr lang="nb-NO" sz="70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15" name="Plassholder for tekst 3">
            <a:extLst>
              <a:ext uri="{FF2B5EF4-FFF2-40B4-BE49-F238E27FC236}">
                <a16:creationId xmlns:a16="http://schemas.microsoft.com/office/drawing/2014/main" id="{85C68640-E0DE-4C9F-B22C-ECC944209240}"/>
              </a:ext>
            </a:extLst>
          </p:cNvPr>
          <p:cNvSpPr>
            <a:spLocks noGrp="1"/>
          </p:cNvSpPr>
          <p:nvPr>
            <p:ph type="body" sz="quarter" idx="24" hasCustomPrompt="1"/>
          </p:nvPr>
        </p:nvSpPr>
        <p:spPr>
          <a:xfrm>
            <a:off x="647985" y="6684946"/>
            <a:ext cx="8155355" cy="153888"/>
          </a:xfrm>
          <a:prstGeom prst="rect">
            <a:avLst/>
          </a:prstGeom>
        </p:spPr>
        <p:txBody>
          <a:bodyPr lIns="0" tIns="0" rIns="0" anchor="ctr">
            <a:normAutofit/>
          </a:bodyPr>
          <a:lstStyle>
            <a:lvl1pPr marL="0" indent="0">
              <a:buNone/>
              <a:defRPr sz="700">
                <a:solidFill>
                  <a:schemeClr val="bg1"/>
                </a:solidFill>
                <a:latin typeface="+mj-lt"/>
              </a:defRPr>
            </a:lvl1pPr>
          </a:lstStyle>
          <a:p>
            <a:pPr lvl="0"/>
            <a:r>
              <a:rPr lang="nb-NO" dirty="0"/>
              <a:t>Her skriver du fotograf(ene) og/eller eier(ne) av bildene.</a:t>
            </a:r>
          </a:p>
        </p:txBody>
      </p:sp>
      <p:sp>
        <p:nvSpPr>
          <p:cNvPr id="16" name="Plassholder for lysbildenummer 5">
            <a:extLst>
              <a:ext uri="{FF2B5EF4-FFF2-40B4-BE49-F238E27FC236}">
                <a16:creationId xmlns:a16="http://schemas.microsoft.com/office/drawing/2014/main" id="{E1820537-7188-44C7-AA4F-4F92BF8BCC39}"/>
              </a:ext>
            </a:extLst>
          </p:cNvPr>
          <p:cNvSpPr txBox="1">
            <a:spLocks/>
          </p:cNvSpPr>
          <p:nvPr userDrawn="1"/>
        </p:nvSpPr>
        <p:spPr>
          <a:xfrm>
            <a:off x="11540562" y="662134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endParaRPr lang="nb-NO" sz="900" dirty="0">
              <a:solidFill>
                <a:schemeClr val="bg1"/>
              </a:solidFill>
              <a:latin typeface="+mn-lt"/>
            </a:endParaRPr>
          </a:p>
          <a:p>
            <a:pPr algn="r"/>
            <a:endParaRPr lang="nb-NO" sz="900" dirty="0">
              <a:solidFill>
                <a:schemeClr val="bg1"/>
              </a:solidFill>
              <a:latin typeface="+mn-lt"/>
            </a:endParaRPr>
          </a:p>
        </p:txBody>
      </p:sp>
    </p:spTree>
    <p:extLst>
      <p:ext uri="{BB962C8B-B14F-4D97-AF65-F5344CB8AC3E}">
        <p14:creationId xmlns:p14="http://schemas.microsoft.com/office/powerpoint/2010/main" val="77223316"/>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ILDE x 3">
    <p:bg>
      <p:bgPr>
        <a:solidFill>
          <a:schemeClr val="bg1"/>
        </a:solidFill>
        <a:effectLst/>
      </p:bgPr>
    </p:bg>
    <p:spTree>
      <p:nvGrpSpPr>
        <p:cNvPr id="1" name=""/>
        <p:cNvGrpSpPr/>
        <p:nvPr/>
      </p:nvGrpSpPr>
      <p:grpSpPr>
        <a:xfrm>
          <a:off x="0" y="0"/>
          <a:ext cx="0" cy="0"/>
          <a:chOff x="0" y="0"/>
          <a:chExt cx="0" cy="0"/>
        </a:xfrm>
      </p:grpSpPr>
      <p:sp>
        <p:nvSpPr>
          <p:cNvPr id="4" name="Plassholder for bilde 3">
            <a:extLst>
              <a:ext uri="{FF2B5EF4-FFF2-40B4-BE49-F238E27FC236}">
                <a16:creationId xmlns:a16="http://schemas.microsoft.com/office/drawing/2014/main" id="{936C18CF-6F5C-443F-A261-D0FE07777435}"/>
              </a:ext>
            </a:extLst>
          </p:cNvPr>
          <p:cNvSpPr>
            <a:spLocks noGrp="1"/>
          </p:cNvSpPr>
          <p:nvPr>
            <p:ph type="pic" sz="quarter" idx="13" hasCustomPrompt="1"/>
          </p:nvPr>
        </p:nvSpPr>
        <p:spPr>
          <a:xfrm>
            <a:off x="6091680" y="0"/>
            <a:ext cx="6096000" cy="3393652"/>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liggende bilde 1.</a:t>
            </a:r>
            <a:br>
              <a:rPr lang="nb-NO" dirty="0"/>
            </a:b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11" name="Plassholder for bilde 3">
            <a:extLst>
              <a:ext uri="{FF2B5EF4-FFF2-40B4-BE49-F238E27FC236}">
                <a16:creationId xmlns:a16="http://schemas.microsoft.com/office/drawing/2014/main" id="{48FD7EA8-B8FA-491A-ADCE-CC85114557AC}"/>
              </a:ext>
            </a:extLst>
          </p:cNvPr>
          <p:cNvSpPr>
            <a:spLocks noGrp="1"/>
          </p:cNvSpPr>
          <p:nvPr>
            <p:ph type="pic" sz="quarter" idx="14" hasCustomPrompt="1"/>
          </p:nvPr>
        </p:nvSpPr>
        <p:spPr>
          <a:xfrm>
            <a:off x="6096000" y="3393651"/>
            <a:ext cx="6096000" cy="3221775"/>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liggende bilde 2.</a:t>
            </a:r>
            <a:br>
              <a:rPr lang="nb-NO" dirty="0"/>
            </a:br>
            <a:br>
              <a:rPr lang="nb-NO" dirty="0"/>
            </a:br>
            <a:r>
              <a:rPr lang="nb-NO" dirty="0"/>
              <a:t> Navn på fotograf(er) og/eller eier(e) av bildet skriver du i tekstfeltet nederst på </a:t>
            </a:r>
            <a:r>
              <a:rPr lang="nb-NO" dirty="0" err="1"/>
              <a:t>malsiden</a:t>
            </a:r>
            <a:r>
              <a:rPr lang="nb-NO" dirty="0"/>
              <a:t>.</a:t>
            </a:r>
          </a:p>
        </p:txBody>
      </p:sp>
      <p:sp>
        <p:nvSpPr>
          <p:cNvPr id="12" name="Plassholder for bilde 3">
            <a:extLst>
              <a:ext uri="{FF2B5EF4-FFF2-40B4-BE49-F238E27FC236}">
                <a16:creationId xmlns:a16="http://schemas.microsoft.com/office/drawing/2014/main" id="{A094F4C5-7718-434E-BB74-22546C52C31D}"/>
              </a:ext>
            </a:extLst>
          </p:cNvPr>
          <p:cNvSpPr>
            <a:spLocks noGrp="1"/>
          </p:cNvSpPr>
          <p:nvPr>
            <p:ph type="pic" sz="quarter" idx="15" hasCustomPrompt="1"/>
          </p:nvPr>
        </p:nvSpPr>
        <p:spPr>
          <a:xfrm>
            <a:off x="0" y="0"/>
            <a:ext cx="6096000" cy="6624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stående bilde.</a:t>
            </a: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7" name="TekstSylinder 6">
            <a:extLst>
              <a:ext uri="{FF2B5EF4-FFF2-40B4-BE49-F238E27FC236}">
                <a16:creationId xmlns:a16="http://schemas.microsoft.com/office/drawing/2014/main" id="{5DAED793-F6DF-4393-B5B7-00BD9C67A0D7}"/>
              </a:ext>
            </a:extLst>
          </p:cNvPr>
          <p:cNvSpPr txBox="1"/>
          <p:nvPr userDrawn="1"/>
        </p:nvSpPr>
        <p:spPr>
          <a:xfrm>
            <a:off x="407988" y="6687733"/>
            <a:ext cx="266383" cy="153888"/>
          </a:xfrm>
          <a:prstGeom prst="rect">
            <a:avLst/>
          </a:prstGeom>
          <a:noFill/>
        </p:spPr>
        <p:txBody>
          <a:bodyPr wrap="none" lIns="0" tIns="0" rIns="0" rtlCol="0" anchor="ctr" anchorCtr="0">
            <a:normAutofit/>
          </a:bodyPr>
          <a:lstStyle/>
          <a:p>
            <a:r>
              <a:rPr lang="nb-NO" sz="70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14" name="Rektangel 13">
            <a:extLst>
              <a:ext uri="{FF2B5EF4-FFF2-40B4-BE49-F238E27FC236}">
                <a16:creationId xmlns:a16="http://schemas.microsoft.com/office/drawing/2014/main" id="{6BB90A15-C6FD-4F5E-819D-6BE960B48C80}"/>
              </a:ext>
            </a:extLst>
          </p:cNvPr>
          <p:cNvSpPr/>
          <p:nvPr userDrawn="1"/>
        </p:nvSpPr>
        <p:spPr>
          <a:xfrm>
            <a:off x="0" y="6609508"/>
            <a:ext cx="12192000" cy="26027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 name="TekstSylinder 14">
            <a:extLst>
              <a:ext uri="{FF2B5EF4-FFF2-40B4-BE49-F238E27FC236}">
                <a16:creationId xmlns:a16="http://schemas.microsoft.com/office/drawing/2014/main" id="{6E1C8271-B83B-4C8C-8EBE-CA752B6270A7}"/>
              </a:ext>
            </a:extLst>
          </p:cNvPr>
          <p:cNvSpPr txBox="1"/>
          <p:nvPr userDrawn="1"/>
        </p:nvSpPr>
        <p:spPr>
          <a:xfrm>
            <a:off x="407988" y="6687733"/>
            <a:ext cx="266383" cy="153888"/>
          </a:xfrm>
          <a:prstGeom prst="rect">
            <a:avLst/>
          </a:prstGeom>
          <a:noFill/>
        </p:spPr>
        <p:txBody>
          <a:bodyPr wrap="none" lIns="0" tIns="0" rIns="0" rtlCol="0" anchor="ctr" anchorCtr="0">
            <a:normAutofit/>
          </a:bodyPr>
          <a:lstStyle/>
          <a:p>
            <a:r>
              <a:rPr lang="nb-NO" sz="70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16" name="Plassholder for tekst 3">
            <a:extLst>
              <a:ext uri="{FF2B5EF4-FFF2-40B4-BE49-F238E27FC236}">
                <a16:creationId xmlns:a16="http://schemas.microsoft.com/office/drawing/2014/main" id="{83F8A895-256D-4B52-B4C1-DF95A52888B7}"/>
              </a:ext>
            </a:extLst>
          </p:cNvPr>
          <p:cNvSpPr>
            <a:spLocks noGrp="1"/>
          </p:cNvSpPr>
          <p:nvPr>
            <p:ph type="body" sz="quarter" idx="24" hasCustomPrompt="1"/>
          </p:nvPr>
        </p:nvSpPr>
        <p:spPr>
          <a:xfrm>
            <a:off x="647985" y="6684946"/>
            <a:ext cx="8358556" cy="153888"/>
          </a:xfrm>
          <a:prstGeom prst="rect">
            <a:avLst/>
          </a:prstGeom>
        </p:spPr>
        <p:txBody>
          <a:bodyPr lIns="0" tIns="0" rIns="0" anchor="ctr">
            <a:normAutofit/>
          </a:bodyPr>
          <a:lstStyle>
            <a:lvl1pPr marL="0" indent="0">
              <a:buNone/>
              <a:defRPr sz="700">
                <a:solidFill>
                  <a:schemeClr val="bg1"/>
                </a:solidFill>
                <a:latin typeface="+mj-lt"/>
              </a:defRPr>
            </a:lvl1pPr>
          </a:lstStyle>
          <a:p>
            <a:pPr lvl="0"/>
            <a:r>
              <a:rPr lang="nb-NO" dirty="0"/>
              <a:t>Her skriver du fotograf(ene) og/eller eier(ne) av bildene.</a:t>
            </a:r>
          </a:p>
        </p:txBody>
      </p:sp>
    </p:spTree>
    <p:extLst>
      <p:ext uri="{BB962C8B-B14F-4D97-AF65-F5344CB8AC3E}">
        <p14:creationId xmlns:p14="http://schemas.microsoft.com/office/powerpoint/2010/main" val="1108667448"/>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ILDE x 4">
    <p:bg>
      <p:bgPr>
        <a:solidFill>
          <a:schemeClr val="bg1"/>
        </a:solidFill>
        <a:effectLst/>
      </p:bgPr>
    </p:bg>
    <p:spTree>
      <p:nvGrpSpPr>
        <p:cNvPr id="1" name=""/>
        <p:cNvGrpSpPr/>
        <p:nvPr/>
      </p:nvGrpSpPr>
      <p:grpSpPr>
        <a:xfrm>
          <a:off x="0" y="0"/>
          <a:ext cx="0" cy="0"/>
          <a:chOff x="0" y="0"/>
          <a:chExt cx="0" cy="0"/>
        </a:xfrm>
      </p:grpSpPr>
      <p:sp>
        <p:nvSpPr>
          <p:cNvPr id="13" name="Plassholder for bilde 3">
            <a:extLst>
              <a:ext uri="{FF2B5EF4-FFF2-40B4-BE49-F238E27FC236}">
                <a16:creationId xmlns:a16="http://schemas.microsoft.com/office/drawing/2014/main" id="{597491D4-E5C2-4A3A-B7A7-D5E62BAAD7E2}"/>
              </a:ext>
            </a:extLst>
          </p:cNvPr>
          <p:cNvSpPr>
            <a:spLocks noGrp="1"/>
          </p:cNvSpPr>
          <p:nvPr>
            <p:ph type="pic" sz="quarter" idx="15" hasCustomPrompt="1"/>
          </p:nvPr>
        </p:nvSpPr>
        <p:spPr>
          <a:xfrm>
            <a:off x="0" y="1"/>
            <a:ext cx="6096000" cy="3312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liggende bilde 1.</a:t>
            </a: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14" name="Plassholder for bilde 3">
            <a:extLst>
              <a:ext uri="{FF2B5EF4-FFF2-40B4-BE49-F238E27FC236}">
                <a16:creationId xmlns:a16="http://schemas.microsoft.com/office/drawing/2014/main" id="{329942B5-7A94-4D27-9BF2-43A757EA2235}"/>
              </a:ext>
            </a:extLst>
          </p:cNvPr>
          <p:cNvSpPr>
            <a:spLocks noGrp="1"/>
          </p:cNvSpPr>
          <p:nvPr>
            <p:ph type="pic" sz="quarter" idx="16" hasCustomPrompt="1"/>
          </p:nvPr>
        </p:nvSpPr>
        <p:spPr>
          <a:xfrm>
            <a:off x="0" y="3308440"/>
            <a:ext cx="6096000" cy="3312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liggende bilde 3.</a:t>
            </a: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16" name="Rektangel 15">
            <a:extLst>
              <a:ext uri="{FF2B5EF4-FFF2-40B4-BE49-F238E27FC236}">
                <a16:creationId xmlns:a16="http://schemas.microsoft.com/office/drawing/2014/main" id="{063328CC-F328-4150-9BA4-2367AC2BA0A8}"/>
              </a:ext>
            </a:extLst>
          </p:cNvPr>
          <p:cNvSpPr/>
          <p:nvPr userDrawn="1"/>
        </p:nvSpPr>
        <p:spPr>
          <a:xfrm>
            <a:off x="0" y="6609508"/>
            <a:ext cx="12192000" cy="26027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 name="TekstSylinder 16">
            <a:extLst>
              <a:ext uri="{FF2B5EF4-FFF2-40B4-BE49-F238E27FC236}">
                <a16:creationId xmlns:a16="http://schemas.microsoft.com/office/drawing/2014/main" id="{01A36E7F-ACC5-459A-91F0-51736B28EE66}"/>
              </a:ext>
            </a:extLst>
          </p:cNvPr>
          <p:cNvSpPr txBox="1"/>
          <p:nvPr userDrawn="1"/>
        </p:nvSpPr>
        <p:spPr>
          <a:xfrm>
            <a:off x="407988" y="6687733"/>
            <a:ext cx="266383" cy="153888"/>
          </a:xfrm>
          <a:prstGeom prst="rect">
            <a:avLst/>
          </a:prstGeom>
          <a:noFill/>
        </p:spPr>
        <p:txBody>
          <a:bodyPr wrap="none" lIns="0" tIns="0" rIns="0" rtlCol="0" anchor="ctr" anchorCtr="0">
            <a:normAutofit/>
          </a:bodyPr>
          <a:lstStyle/>
          <a:p>
            <a:r>
              <a:rPr lang="nb-NO" sz="70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18" name="Plassholder for tekst 3">
            <a:extLst>
              <a:ext uri="{FF2B5EF4-FFF2-40B4-BE49-F238E27FC236}">
                <a16:creationId xmlns:a16="http://schemas.microsoft.com/office/drawing/2014/main" id="{85CE1348-486B-40A4-B506-EC579770109C}"/>
              </a:ext>
            </a:extLst>
          </p:cNvPr>
          <p:cNvSpPr>
            <a:spLocks noGrp="1"/>
          </p:cNvSpPr>
          <p:nvPr>
            <p:ph type="body" sz="quarter" idx="24" hasCustomPrompt="1"/>
          </p:nvPr>
        </p:nvSpPr>
        <p:spPr>
          <a:xfrm>
            <a:off x="647985" y="6684946"/>
            <a:ext cx="8304767" cy="153888"/>
          </a:xfrm>
          <a:prstGeom prst="rect">
            <a:avLst/>
          </a:prstGeom>
        </p:spPr>
        <p:txBody>
          <a:bodyPr lIns="0" tIns="0" rIns="0" anchor="ctr">
            <a:normAutofit/>
          </a:bodyPr>
          <a:lstStyle>
            <a:lvl1pPr marL="0" indent="0">
              <a:buNone/>
              <a:defRPr sz="700">
                <a:solidFill>
                  <a:schemeClr val="bg1"/>
                </a:solidFill>
                <a:latin typeface="+mj-lt"/>
              </a:defRPr>
            </a:lvl1pPr>
          </a:lstStyle>
          <a:p>
            <a:pPr lvl="0"/>
            <a:r>
              <a:rPr lang="nb-NO" dirty="0"/>
              <a:t>Her skriver du fotograf(ene) og/eller eier(ne) av bildene).</a:t>
            </a:r>
          </a:p>
        </p:txBody>
      </p:sp>
      <p:sp>
        <p:nvSpPr>
          <p:cNvPr id="21" name="Plassholder for bilde 3">
            <a:extLst>
              <a:ext uri="{FF2B5EF4-FFF2-40B4-BE49-F238E27FC236}">
                <a16:creationId xmlns:a16="http://schemas.microsoft.com/office/drawing/2014/main" id="{BB250A6E-8148-4714-866F-E5BB2DA40558}"/>
              </a:ext>
            </a:extLst>
          </p:cNvPr>
          <p:cNvSpPr>
            <a:spLocks noGrp="1"/>
          </p:cNvSpPr>
          <p:nvPr>
            <p:ph type="pic" sz="quarter" idx="25" hasCustomPrompt="1"/>
          </p:nvPr>
        </p:nvSpPr>
        <p:spPr>
          <a:xfrm>
            <a:off x="6096000" y="-3560"/>
            <a:ext cx="6096000" cy="3312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liggende bilde 2.</a:t>
            </a: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22" name="Plassholder for bilde 3">
            <a:extLst>
              <a:ext uri="{FF2B5EF4-FFF2-40B4-BE49-F238E27FC236}">
                <a16:creationId xmlns:a16="http://schemas.microsoft.com/office/drawing/2014/main" id="{2F9E4AE3-E1A0-448B-AE65-725785A17519}"/>
              </a:ext>
            </a:extLst>
          </p:cNvPr>
          <p:cNvSpPr>
            <a:spLocks noGrp="1"/>
          </p:cNvSpPr>
          <p:nvPr>
            <p:ph type="pic" sz="quarter" idx="26" hasCustomPrompt="1"/>
          </p:nvPr>
        </p:nvSpPr>
        <p:spPr>
          <a:xfrm>
            <a:off x="6096000" y="3304879"/>
            <a:ext cx="6096000" cy="3312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liggende bilde 4.</a:t>
            </a:r>
            <a:br>
              <a:rPr lang="nb-NO" dirty="0"/>
            </a:br>
            <a:br>
              <a:rPr lang="nb-NO" dirty="0"/>
            </a:br>
            <a:r>
              <a:rPr lang="nb-NO" dirty="0"/>
              <a:t>Navn på fotograf(er) og/eller eier(e) av bildet skriver du i tekstfeltet nederst på </a:t>
            </a:r>
            <a:r>
              <a:rPr lang="nb-NO" dirty="0" err="1"/>
              <a:t>malsiden</a:t>
            </a:r>
            <a:r>
              <a:rPr lang="nb-NO" dirty="0"/>
              <a:t>.</a:t>
            </a:r>
          </a:p>
        </p:txBody>
      </p:sp>
    </p:spTree>
    <p:extLst>
      <p:ext uri="{BB962C8B-B14F-4D97-AF65-F5344CB8AC3E}">
        <p14:creationId xmlns:p14="http://schemas.microsoft.com/office/powerpoint/2010/main" val="792299899"/>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7" name="Plassholder for media 6">
            <a:extLst>
              <a:ext uri="{FF2B5EF4-FFF2-40B4-BE49-F238E27FC236}">
                <a16:creationId xmlns:a16="http://schemas.microsoft.com/office/drawing/2014/main" id="{135B5083-9455-45F9-A33C-53405C67A856}"/>
              </a:ext>
            </a:extLst>
          </p:cNvPr>
          <p:cNvSpPr>
            <a:spLocks noGrp="1"/>
          </p:cNvSpPr>
          <p:nvPr>
            <p:ph type="media" sz="quarter" idx="10" hasCustomPrompt="1"/>
          </p:nvPr>
        </p:nvSpPr>
        <p:spPr>
          <a:xfrm>
            <a:off x="0" y="0"/>
            <a:ext cx="12192000" cy="6858000"/>
          </a:xfrm>
          <a:prstGeom prst="rect">
            <a:avLst/>
          </a:prstGeom>
        </p:spPr>
        <p:txBody>
          <a:bodyPr anchor="ctr"/>
          <a:lstStyle>
            <a:lvl1pPr marL="0" indent="0" algn="ctr">
              <a:buNone/>
              <a:defRPr b="0"/>
            </a:lvl1pPr>
          </a:lstStyle>
          <a:p>
            <a:r>
              <a:rPr lang="nb-NO" dirty="0"/>
              <a:t>Klikk på ikonet for å sette inn video som ligger lagret på datamaskinen.</a:t>
            </a:r>
            <a:br>
              <a:rPr lang="nb-NO" dirty="0"/>
            </a:br>
            <a:r>
              <a:rPr lang="nb-NO" dirty="0"/>
              <a:t>Videoer fra nettet kan ikke settes inn.</a:t>
            </a:r>
            <a:br>
              <a:rPr lang="nb-NO" dirty="0"/>
            </a:br>
            <a:br>
              <a:rPr lang="nb-NO" dirty="0"/>
            </a:br>
            <a:r>
              <a:rPr lang="nb-NO" dirty="0"/>
              <a:t>NB. Når du setter inn video i presentasjon, blir filstørrelsen veldig stor.</a:t>
            </a:r>
            <a:br>
              <a:rPr lang="nb-NO" dirty="0"/>
            </a:br>
            <a:br>
              <a:rPr lang="nb-NO" dirty="0"/>
            </a:br>
            <a:br>
              <a:rPr lang="nb-NO" dirty="0"/>
            </a:br>
            <a:br>
              <a:rPr lang="nb-NO" dirty="0"/>
            </a:br>
            <a:br>
              <a:rPr lang="nb-NO" dirty="0"/>
            </a:br>
            <a:r>
              <a:rPr lang="nb-NO" dirty="0"/>
              <a:t>Det er lurt at både presentasjon og videofil ligger lagret på samme datamaskin</a:t>
            </a:r>
            <a:br>
              <a:rPr lang="nb-NO" dirty="0"/>
            </a:br>
            <a:r>
              <a:rPr lang="nb-NO" dirty="0"/>
              <a:t> som presentasjonen spilles av på.</a:t>
            </a:r>
            <a:br>
              <a:rPr lang="nb-NO" dirty="0"/>
            </a:br>
            <a:br>
              <a:rPr lang="nb-NO" dirty="0"/>
            </a:br>
            <a:r>
              <a:rPr lang="nb-NO" dirty="0"/>
              <a:t>Last eventuelt presentasjonen over fra minnepinne til maskin.</a:t>
            </a:r>
            <a:br>
              <a:rPr lang="nb-NO" dirty="0"/>
            </a:br>
            <a:br>
              <a:rPr lang="nb-NO" dirty="0"/>
            </a:br>
            <a:r>
              <a:rPr lang="nb-NO" dirty="0"/>
              <a:t>Hvis ikke kan avspillingen gå veldig tregt eller hakke.</a:t>
            </a:r>
          </a:p>
          <a:p>
            <a:endParaRPr lang="nb-NO" dirty="0"/>
          </a:p>
        </p:txBody>
      </p:sp>
    </p:spTree>
    <p:extLst>
      <p:ext uri="{BB962C8B-B14F-4D97-AF65-F5344CB8AC3E}">
        <p14:creationId xmlns:p14="http://schemas.microsoft.com/office/powerpoint/2010/main" val="15385468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Organisasjonskart uten seksjoner">
    <p:spTree>
      <p:nvGrpSpPr>
        <p:cNvPr id="1" name=""/>
        <p:cNvGrpSpPr/>
        <p:nvPr/>
      </p:nvGrpSpPr>
      <p:grpSpPr>
        <a:xfrm>
          <a:off x="0" y="0"/>
          <a:ext cx="0" cy="0"/>
          <a:chOff x="0" y="0"/>
          <a:chExt cx="0" cy="0"/>
        </a:xfrm>
      </p:grpSpPr>
      <p:pic>
        <p:nvPicPr>
          <p:cNvPr id="11" name="Bilde 10">
            <a:extLst>
              <a:ext uri="{FF2B5EF4-FFF2-40B4-BE49-F238E27FC236}">
                <a16:creationId xmlns:a16="http://schemas.microsoft.com/office/drawing/2014/main" id="{72EF0751-2B5B-4284-833D-CA315BECB47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8750" b="17283"/>
          <a:stretch/>
        </p:blipFill>
        <p:spPr>
          <a:xfrm>
            <a:off x="0" y="3615079"/>
            <a:ext cx="7425160" cy="3178737"/>
          </a:xfrm>
          <a:prstGeom prst="rect">
            <a:avLst/>
          </a:prstGeom>
        </p:spPr>
      </p:pic>
      <p:pic>
        <p:nvPicPr>
          <p:cNvPr id="8" name="Bilde 7">
            <a:extLst>
              <a:ext uri="{FF2B5EF4-FFF2-40B4-BE49-F238E27FC236}">
                <a16:creationId xmlns:a16="http://schemas.microsoft.com/office/drawing/2014/main" id="{8DE97E4E-7214-4621-A6CE-34EFB48D56B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132028938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AVSLUTNING (mønster18)">
    <p:spTree>
      <p:nvGrpSpPr>
        <p:cNvPr id="1" name=""/>
        <p:cNvGrpSpPr/>
        <p:nvPr/>
      </p:nvGrpSpPr>
      <p:grpSpPr>
        <a:xfrm>
          <a:off x="0" y="0"/>
          <a:ext cx="0" cy="0"/>
          <a:chOff x="0" y="0"/>
          <a:chExt cx="0" cy="0"/>
        </a:xfrm>
      </p:grpSpPr>
      <p:sp>
        <p:nvSpPr>
          <p:cNvPr id="16" name="Rektangel 15">
            <a:extLst>
              <a:ext uri="{FF2B5EF4-FFF2-40B4-BE49-F238E27FC236}">
                <a16:creationId xmlns:a16="http://schemas.microsoft.com/office/drawing/2014/main" id="{9158DAB5-393D-4D76-8613-28A36166F5D6}"/>
              </a:ext>
            </a:extLst>
          </p:cNvPr>
          <p:cNvSpPr/>
          <p:nvPr userDrawn="1"/>
        </p:nvSpPr>
        <p:spPr>
          <a:xfrm>
            <a:off x="0" y="1"/>
            <a:ext cx="12192000" cy="67992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Plassholder for tekst 3">
            <a:extLst>
              <a:ext uri="{FF2B5EF4-FFF2-40B4-BE49-F238E27FC236}">
                <a16:creationId xmlns:a16="http://schemas.microsoft.com/office/drawing/2014/main" id="{E70143AF-2558-4FEB-AF3E-6C88B3714851}"/>
              </a:ext>
            </a:extLst>
          </p:cNvPr>
          <p:cNvSpPr>
            <a:spLocks noGrp="1"/>
          </p:cNvSpPr>
          <p:nvPr>
            <p:ph type="body" sz="quarter" idx="10" hasCustomPrompt="1"/>
          </p:nvPr>
        </p:nvSpPr>
        <p:spPr>
          <a:xfrm>
            <a:off x="959833" y="3733923"/>
            <a:ext cx="3443892" cy="180000"/>
          </a:xfrm>
          <a:prstGeom prst="rect">
            <a:avLst/>
          </a:prstGeom>
        </p:spPr>
        <p:txBody>
          <a:bodyPr anchor="t"/>
          <a:lstStyle>
            <a:lvl1pPr marL="0" indent="0">
              <a:buNone/>
              <a:defRPr sz="1050">
                <a:solidFill>
                  <a:schemeClr val="accent1"/>
                </a:solidFill>
                <a:latin typeface="+mn-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ditt eller deres navn her</a:t>
            </a:r>
          </a:p>
        </p:txBody>
      </p:sp>
      <p:sp>
        <p:nvSpPr>
          <p:cNvPr id="17" name="Plassholder for tekst 3">
            <a:extLst>
              <a:ext uri="{FF2B5EF4-FFF2-40B4-BE49-F238E27FC236}">
                <a16:creationId xmlns:a16="http://schemas.microsoft.com/office/drawing/2014/main" id="{A62F7FAD-99C7-4359-96AB-324677440D9A}"/>
              </a:ext>
            </a:extLst>
          </p:cNvPr>
          <p:cNvSpPr>
            <a:spLocks noGrp="1"/>
          </p:cNvSpPr>
          <p:nvPr>
            <p:ph type="body" sz="quarter" idx="11" hasCustomPrompt="1"/>
          </p:nvPr>
        </p:nvSpPr>
        <p:spPr>
          <a:xfrm>
            <a:off x="959832" y="4035747"/>
            <a:ext cx="3443893"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e-postadresse(r) her</a:t>
            </a:r>
          </a:p>
        </p:txBody>
      </p:sp>
      <p:sp>
        <p:nvSpPr>
          <p:cNvPr id="18" name="Plassholder for tekst 3">
            <a:extLst>
              <a:ext uri="{FF2B5EF4-FFF2-40B4-BE49-F238E27FC236}">
                <a16:creationId xmlns:a16="http://schemas.microsoft.com/office/drawing/2014/main" id="{7224D097-B02F-40B5-BE7A-C234A9C366ED}"/>
              </a:ext>
            </a:extLst>
          </p:cNvPr>
          <p:cNvSpPr>
            <a:spLocks noGrp="1"/>
          </p:cNvSpPr>
          <p:nvPr>
            <p:ph type="body" sz="quarter" idx="12" hasCustomPrompt="1"/>
          </p:nvPr>
        </p:nvSpPr>
        <p:spPr>
          <a:xfrm>
            <a:off x="959829" y="4186660"/>
            <a:ext cx="3443893"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her kan du skrive ett eller flere telefonnummer</a:t>
            </a:r>
          </a:p>
        </p:txBody>
      </p:sp>
      <p:sp>
        <p:nvSpPr>
          <p:cNvPr id="20" name="Plassholder for tekst 3">
            <a:extLst>
              <a:ext uri="{FF2B5EF4-FFF2-40B4-BE49-F238E27FC236}">
                <a16:creationId xmlns:a16="http://schemas.microsoft.com/office/drawing/2014/main" id="{83A10224-0C9E-49D9-8C00-D3413A8BD8B5}"/>
              </a:ext>
            </a:extLst>
          </p:cNvPr>
          <p:cNvSpPr>
            <a:spLocks noGrp="1"/>
          </p:cNvSpPr>
          <p:nvPr>
            <p:ph type="body" sz="quarter" idx="13" hasCustomPrompt="1"/>
          </p:nvPr>
        </p:nvSpPr>
        <p:spPr>
          <a:xfrm>
            <a:off x="959834" y="3884835"/>
            <a:ext cx="3443892"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f. eks. stilling/avdeling (liten forbokstav)</a:t>
            </a:r>
          </a:p>
        </p:txBody>
      </p:sp>
      <p:sp>
        <p:nvSpPr>
          <p:cNvPr id="27" name="Plassholder for tekst 26">
            <a:extLst>
              <a:ext uri="{FF2B5EF4-FFF2-40B4-BE49-F238E27FC236}">
                <a16:creationId xmlns:a16="http://schemas.microsoft.com/office/drawing/2014/main" id="{97509EE8-C1C3-4919-B331-CA5F1869274D}"/>
              </a:ext>
            </a:extLst>
          </p:cNvPr>
          <p:cNvSpPr>
            <a:spLocks noGrp="1"/>
          </p:cNvSpPr>
          <p:nvPr>
            <p:ph type="body" sz="quarter" idx="14" hasCustomPrompt="1"/>
          </p:nvPr>
        </p:nvSpPr>
        <p:spPr>
          <a:xfrm>
            <a:off x="1055689" y="873125"/>
            <a:ext cx="3348034" cy="2320925"/>
          </a:xfrm>
          <a:prstGeom prst="rect">
            <a:avLst/>
          </a:prstGeo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dirty="0"/>
              <a:t>Klikk her for å sette inn en avsluttende tekst.</a:t>
            </a:r>
            <a:br>
              <a:rPr lang="nb-NO" dirty="0"/>
            </a:br>
            <a:r>
              <a:rPr lang="nb-NO" dirty="0"/>
              <a:t> </a:t>
            </a:r>
            <a:br>
              <a:rPr lang="nb-NO" dirty="0"/>
            </a:br>
            <a:r>
              <a:rPr lang="nb-NO" dirty="0"/>
              <a:t>For eksempel en kort oppsummering, nyttige lenker, huskeliste eller neste møtedato.</a:t>
            </a:r>
          </a:p>
        </p:txBody>
      </p:sp>
      <p:pic>
        <p:nvPicPr>
          <p:cNvPr id="3" name="Bilde 2">
            <a:extLst>
              <a:ext uri="{FF2B5EF4-FFF2-40B4-BE49-F238E27FC236}">
                <a16:creationId xmlns:a16="http://schemas.microsoft.com/office/drawing/2014/main" id="{487B7658-DA41-4D1E-81F6-F489F6F010CE}"/>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t="27053" r="6209" b="15925"/>
          <a:stretch/>
        </p:blipFill>
        <p:spPr>
          <a:xfrm>
            <a:off x="4961603" y="-1"/>
            <a:ext cx="7230397" cy="6858001"/>
          </a:xfrm>
          <a:prstGeom prst="rect">
            <a:avLst/>
          </a:prstGeom>
        </p:spPr>
      </p:pic>
      <p:sp>
        <p:nvSpPr>
          <p:cNvPr id="19" name="TekstSylinder 18">
            <a:extLst>
              <a:ext uri="{FF2B5EF4-FFF2-40B4-BE49-F238E27FC236}">
                <a16:creationId xmlns:a16="http://schemas.microsoft.com/office/drawing/2014/main" id="{386F416E-DCDD-D943-A517-E77ED9881F89}"/>
              </a:ext>
            </a:extLst>
          </p:cNvPr>
          <p:cNvSpPr txBox="1"/>
          <p:nvPr userDrawn="1"/>
        </p:nvSpPr>
        <p:spPr>
          <a:xfrm>
            <a:off x="959829" y="5857083"/>
            <a:ext cx="2571094" cy="553998"/>
          </a:xfrm>
          <a:prstGeom prst="rect">
            <a:avLst/>
          </a:prstGeom>
          <a:noFill/>
          <a:effectLst/>
        </p:spPr>
        <p:txBody>
          <a:bodyPr wrap="square" rtlCol="0">
            <a:spAutoFit/>
          </a:bodyPr>
          <a:lstStyle/>
          <a:p>
            <a:endParaRPr lang="nb-NO" sz="1000" i="0" dirty="0">
              <a:solidFill>
                <a:schemeClr val="accent1"/>
              </a:solidFill>
              <a:latin typeface="+mj-lt"/>
              <a:ea typeface="Open Sans" panose="020B0606030504020204" pitchFamily="34" charset="0"/>
              <a:cs typeface="Open Sans" panose="020B0606030504020204" pitchFamily="34" charset="0"/>
            </a:endParaRPr>
          </a:p>
          <a:p>
            <a:r>
              <a:rPr lang="nb-NO" sz="1000" i="0" dirty="0">
                <a:solidFill>
                  <a:schemeClr val="accent1"/>
                </a:solidFill>
                <a:latin typeface="+mj-lt"/>
                <a:ea typeface="Open Sans" panose="020B0606030504020204" pitchFamily="34" charset="0"/>
                <a:cs typeface="Open Sans" panose="020B0606030504020204" pitchFamily="34" charset="0"/>
              </a:rPr>
              <a:t>Facebook</a:t>
            </a:r>
            <a:r>
              <a:rPr lang="nb-NO" sz="1000" i="0" dirty="0">
                <a:solidFill>
                  <a:schemeClr val="bg1"/>
                </a:solidFill>
                <a:latin typeface="+mj-lt"/>
                <a:ea typeface="Open Sans" panose="020B0606030504020204" pitchFamily="34" charset="0"/>
                <a:cs typeface="Open Sans" panose="020B0606030504020204" pitchFamily="34" charset="0"/>
              </a:rPr>
              <a:t> </a:t>
            </a:r>
            <a:r>
              <a:rPr lang="nb-NO" sz="1000" i="0" dirty="0" err="1">
                <a:solidFill>
                  <a:schemeClr val="bg1"/>
                </a:solidFill>
                <a:latin typeface="+mj-lt"/>
                <a:ea typeface="Open Sans" panose="020B0606030504020204" pitchFamily="34" charset="0"/>
                <a:cs typeface="Open Sans" panose="020B0606030504020204" pitchFamily="34" charset="0"/>
              </a:rPr>
              <a:t>FylkesmannenTrondelag</a:t>
            </a:r>
            <a:endParaRPr lang="nb-NO" sz="1000" i="0" kern="1200" dirty="0">
              <a:solidFill>
                <a:schemeClr val="bg1"/>
              </a:solidFill>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000" i="0" kern="1200" dirty="0">
                <a:solidFill>
                  <a:schemeClr val="accent1"/>
                </a:solidFill>
                <a:latin typeface="+mj-lt"/>
                <a:ea typeface="Open Sans" panose="020B0606030504020204" pitchFamily="34" charset="0"/>
                <a:cs typeface="Open Sans" panose="020B0606030504020204" pitchFamily="34" charset="0"/>
              </a:rPr>
              <a:t>Nettside</a:t>
            </a:r>
            <a:r>
              <a:rPr lang="nb-NO" sz="1000" i="0" kern="1200" dirty="0">
                <a:solidFill>
                  <a:schemeClr val="bg1"/>
                </a:solidFill>
                <a:latin typeface="+mj-lt"/>
                <a:ea typeface="Open Sans" panose="020B0606030504020204" pitchFamily="34" charset="0"/>
                <a:cs typeface="Open Sans" panose="020B0606030504020204" pitchFamily="34" charset="0"/>
              </a:rPr>
              <a:t> fylkesmannen.no/</a:t>
            </a:r>
            <a:r>
              <a:rPr lang="nb-NO" sz="1000" i="0" kern="1200" dirty="0" err="1">
                <a:solidFill>
                  <a:schemeClr val="bg1"/>
                </a:solidFill>
                <a:latin typeface="+mj-lt"/>
                <a:ea typeface="Open Sans" panose="020B0606030504020204" pitchFamily="34" charset="0"/>
                <a:cs typeface="Open Sans" panose="020B0606030504020204" pitchFamily="34" charset="0"/>
              </a:rPr>
              <a:t>Trondelag</a:t>
            </a:r>
            <a:endParaRPr lang="nb-NO" sz="1000" i="0" dirty="0">
              <a:solidFill>
                <a:schemeClr val="bg1"/>
              </a:solidFill>
              <a:latin typeface="+mj-lt"/>
              <a:ea typeface="Open Sans" panose="020B0606030504020204" pitchFamily="34" charset="0"/>
              <a:cs typeface="Open Sans" panose="020B0606030504020204" pitchFamily="34" charset="0"/>
            </a:endParaRPr>
          </a:p>
        </p:txBody>
      </p:sp>
      <p:pic>
        <p:nvPicPr>
          <p:cNvPr id="5" name="Bilde 4">
            <a:extLst>
              <a:ext uri="{FF2B5EF4-FFF2-40B4-BE49-F238E27FC236}">
                <a16:creationId xmlns:a16="http://schemas.microsoft.com/office/drawing/2014/main" id="{500C3C50-FBE4-46EE-B152-E432740BFAE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7975" y="4884084"/>
            <a:ext cx="4114801" cy="1246784"/>
          </a:xfrm>
          <a:prstGeom prst="rect">
            <a:avLst/>
          </a:prstGeom>
        </p:spPr>
      </p:pic>
    </p:spTree>
    <p:extLst>
      <p:ext uri="{BB962C8B-B14F-4D97-AF65-F5344CB8AC3E}">
        <p14:creationId xmlns:p14="http://schemas.microsoft.com/office/powerpoint/2010/main" val="1602497897"/>
      </p:ext>
    </p:extLst>
  </p:cSld>
  <p:clrMapOvr>
    <a:masterClrMapping/>
  </p:clrMapOvr>
  <p:extLst>
    <p:ext uri="{DCECCB84-F9BA-43D5-87BE-67443E8EF086}">
      <p15:sldGuideLst xmlns:p15="http://schemas.microsoft.com/office/powerpoint/2012/main">
        <p15:guide id="1" orient="horz" pos="3612">
          <p15:clr>
            <a:srgbClr val="FBAE40"/>
          </p15:clr>
        </p15:guide>
        <p15:guide id="2" pos="3840">
          <p15:clr>
            <a:srgbClr val="FBAE40"/>
          </p15:clr>
        </p15:guide>
        <p15:guide id="3" orient="horz" pos="3906">
          <p15:clr>
            <a:srgbClr val="FBAE40"/>
          </p15:clr>
        </p15:guide>
        <p15:guide id="4" pos="2933">
          <p15:clr>
            <a:srgbClr val="FBAE40"/>
          </p15:clr>
        </p15:guide>
        <p15:guide id="5" orient="horz" pos="402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AVSLUTNING (mønster15)">
    <p:spTree>
      <p:nvGrpSpPr>
        <p:cNvPr id="1" name=""/>
        <p:cNvGrpSpPr/>
        <p:nvPr/>
      </p:nvGrpSpPr>
      <p:grpSpPr>
        <a:xfrm>
          <a:off x="0" y="0"/>
          <a:ext cx="0" cy="0"/>
          <a:chOff x="0" y="0"/>
          <a:chExt cx="0" cy="0"/>
        </a:xfrm>
      </p:grpSpPr>
      <p:sp>
        <p:nvSpPr>
          <p:cNvPr id="16" name="Rektangel 15">
            <a:extLst>
              <a:ext uri="{FF2B5EF4-FFF2-40B4-BE49-F238E27FC236}">
                <a16:creationId xmlns:a16="http://schemas.microsoft.com/office/drawing/2014/main" id="{9158DAB5-393D-4D76-8613-28A36166F5D6}"/>
              </a:ext>
            </a:extLst>
          </p:cNvPr>
          <p:cNvSpPr/>
          <p:nvPr userDrawn="1"/>
        </p:nvSpPr>
        <p:spPr>
          <a:xfrm>
            <a:off x="0" y="1"/>
            <a:ext cx="12192000" cy="67992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Plassholder for tekst 3">
            <a:extLst>
              <a:ext uri="{FF2B5EF4-FFF2-40B4-BE49-F238E27FC236}">
                <a16:creationId xmlns:a16="http://schemas.microsoft.com/office/drawing/2014/main" id="{E70143AF-2558-4FEB-AF3E-6C88B3714851}"/>
              </a:ext>
            </a:extLst>
          </p:cNvPr>
          <p:cNvSpPr>
            <a:spLocks noGrp="1"/>
          </p:cNvSpPr>
          <p:nvPr>
            <p:ph type="body" sz="quarter" idx="10" hasCustomPrompt="1"/>
          </p:nvPr>
        </p:nvSpPr>
        <p:spPr>
          <a:xfrm>
            <a:off x="959833" y="3733923"/>
            <a:ext cx="3443892" cy="180000"/>
          </a:xfrm>
          <a:prstGeom prst="rect">
            <a:avLst/>
          </a:prstGeom>
        </p:spPr>
        <p:txBody>
          <a:bodyPr anchor="t"/>
          <a:lstStyle>
            <a:lvl1pPr marL="0" indent="0">
              <a:buNone/>
              <a:defRPr sz="1050">
                <a:solidFill>
                  <a:schemeClr val="accent1"/>
                </a:solidFill>
                <a:latin typeface="+mn-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ditt eller deres navn her</a:t>
            </a:r>
          </a:p>
        </p:txBody>
      </p:sp>
      <p:sp>
        <p:nvSpPr>
          <p:cNvPr id="17" name="Plassholder for tekst 3">
            <a:extLst>
              <a:ext uri="{FF2B5EF4-FFF2-40B4-BE49-F238E27FC236}">
                <a16:creationId xmlns:a16="http://schemas.microsoft.com/office/drawing/2014/main" id="{A62F7FAD-99C7-4359-96AB-324677440D9A}"/>
              </a:ext>
            </a:extLst>
          </p:cNvPr>
          <p:cNvSpPr>
            <a:spLocks noGrp="1"/>
          </p:cNvSpPr>
          <p:nvPr>
            <p:ph type="body" sz="quarter" idx="11" hasCustomPrompt="1"/>
          </p:nvPr>
        </p:nvSpPr>
        <p:spPr>
          <a:xfrm>
            <a:off x="959832" y="4035747"/>
            <a:ext cx="3443893"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e-postadresse(r) her</a:t>
            </a:r>
          </a:p>
        </p:txBody>
      </p:sp>
      <p:sp>
        <p:nvSpPr>
          <p:cNvPr id="18" name="Plassholder for tekst 3">
            <a:extLst>
              <a:ext uri="{FF2B5EF4-FFF2-40B4-BE49-F238E27FC236}">
                <a16:creationId xmlns:a16="http://schemas.microsoft.com/office/drawing/2014/main" id="{7224D097-B02F-40B5-BE7A-C234A9C366ED}"/>
              </a:ext>
            </a:extLst>
          </p:cNvPr>
          <p:cNvSpPr>
            <a:spLocks noGrp="1"/>
          </p:cNvSpPr>
          <p:nvPr>
            <p:ph type="body" sz="quarter" idx="12" hasCustomPrompt="1"/>
          </p:nvPr>
        </p:nvSpPr>
        <p:spPr>
          <a:xfrm>
            <a:off x="959829" y="4186660"/>
            <a:ext cx="3443893"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her kan du skrive ett eller flere telefonnummer</a:t>
            </a:r>
          </a:p>
        </p:txBody>
      </p:sp>
      <p:sp>
        <p:nvSpPr>
          <p:cNvPr id="20" name="Plassholder for tekst 3">
            <a:extLst>
              <a:ext uri="{FF2B5EF4-FFF2-40B4-BE49-F238E27FC236}">
                <a16:creationId xmlns:a16="http://schemas.microsoft.com/office/drawing/2014/main" id="{83A10224-0C9E-49D9-8C00-D3413A8BD8B5}"/>
              </a:ext>
            </a:extLst>
          </p:cNvPr>
          <p:cNvSpPr>
            <a:spLocks noGrp="1"/>
          </p:cNvSpPr>
          <p:nvPr>
            <p:ph type="body" sz="quarter" idx="13" hasCustomPrompt="1"/>
          </p:nvPr>
        </p:nvSpPr>
        <p:spPr>
          <a:xfrm>
            <a:off x="959834" y="3884835"/>
            <a:ext cx="3443892"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f. eks. stilling/avdeling (liten forbokstav)</a:t>
            </a:r>
          </a:p>
        </p:txBody>
      </p:sp>
      <p:sp>
        <p:nvSpPr>
          <p:cNvPr id="27" name="Plassholder for tekst 26">
            <a:extLst>
              <a:ext uri="{FF2B5EF4-FFF2-40B4-BE49-F238E27FC236}">
                <a16:creationId xmlns:a16="http://schemas.microsoft.com/office/drawing/2014/main" id="{97509EE8-C1C3-4919-B331-CA5F1869274D}"/>
              </a:ext>
            </a:extLst>
          </p:cNvPr>
          <p:cNvSpPr>
            <a:spLocks noGrp="1"/>
          </p:cNvSpPr>
          <p:nvPr>
            <p:ph type="body" sz="quarter" idx="14" hasCustomPrompt="1"/>
          </p:nvPr>
        </p:nvSpPr>
        <p:spPr>
          <a:xfrm>
            <a:off x="1055689" y="873125"/>
            <a:ext cx="3348034" cy="2320925"/>
          </a:xfrm>
          <a:prstGeom prst="rect">
            <a:avLst/>
          </a:prstGeo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dirty="0"/>
              <a:t>Klikk her for å sette inn en avsluttende tekst.</a:t>
            </a:r>
            <a:br>
              <a:rPr lang="nb-NO" dirty="0"/>
            </a:br>
            <a:r>
              <a:rPr lang="nb-NO" dirty="0"/>
              <a:t> </a:t>
            </a:r>
            <a:br>
              <a:rPr lang="nb-NO" dirty="0"/>
            </a:br>
            <a:r>
              <a:rPr lang="nb-NO" dirty="0"/>
              <a:t>For eksempel en kort oppsummering, nyttige lenker, huskeliste eller neste møtedato.</a:t>
            </a:r>
          </a:p>
        </p:txBody>
      </p:sp>
      <p:pic>
        <p:nvPicPr>
          <p:cNvPr id="21" name="Bilde 20">
            <a:extLst>
              <a:ext uri="{FF2B5EF4-FFF2-40B4-BE49-F238E27FC236}">
                <a16:creationId xmlns:a16="http://schemas.microsoft.com/office/drawing/2014/main" id="{60EAC154-F940-43C5-A5CE-3FE67FF8AAE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r="23169"/>
          <a:stretch/>
        </p:blipFill>
        <p:spPr>
          <a:xfrm>
            <a:off x="5043433" y="283407"/>
            <a:ext cx="7148568" cy="6412977"/>
          </a:xfrm>
          <a:prstGeom prst="rect">
            <a:avLst/>
          </a:prstGeom>
        </p:spPr>
      </p:pic>
      <p:sp>
        <p:nvSpPr>
          <p:cNvPr id="11" name="TekstSylinder 10">
            <a:extLst>
              <a:ext uri="{FF2B5EF4-FFF2-40B4-BE49-F238E27FC236}">
                <a16:creationId xmlns:a16="http://schemas.microsoft.com/office/drawing/2014/main" id="{3FA735B6-05A2-44CC-BDD4-5866E7A4EED0}"/>
              </a:ext>
            </a:extLst>
          </p:cNvPr>
          <p:cNvSpPr txBox="1"/>
          <p:nvPr userDrawn="1"/>
        </p:nvSpPr>
        <p:spPr>
          <a:xfrm>
            <a:off x="959829" y="5857083"/>
            <a:ext cx="2571094" cy="553998"/>
          </a:xfrm>
          <a:prstGeom prst="rect">
            <a:avLst/>
          </a:prstGeom>
          <a:noFill/>
          <a:effectLst/>
        </p:spPr>
        <p:txBody>
          <a:bodyPr wrap="square" rtlCol="0">
            <a:spAutoFit/>
          </a:bodyPr>
          <a:lstStyle/>
          <a:p>
            <a:endParaRPr lang="nb-NO" sz="1000" i="0" dirty="0">
              <a:solidFill>
                <a:schemeClr val="accent1"/>
              </a:solidFill>
              <a:latin typeface="+mj-lt"/>
              <a:ea typeface="Open Sans" panose="020B0606030504020204" pitchFamily="34" charset="0"/>
              <a:cs typeface="Open Sans" panose="020B0606030504020204" pitchFamily="34" charset="0"/>
            </a:endParaRPr>
          </a:p>
          <a:p>
            <a:r>
              <a:rPr lang="nb-NO" sz="1000" i="0" dirty="0">
                <a:solidFill>
                  <a:schemeClr val="accent1"/>
                </a:solidFill>
                <a:latin typeface="+mj-lt"/>
                <a:ea typeface="Open Sans" panose="020B0606030504020204" pitchFamily="34" charset="0"/>
                <a:cs typeface="Open Sans" panose="020B0606030504020204" pitchFamily="34" charset="0"/>
              </a:rPr>
              <a:t>Facebook</a:t>
            </a:r>
            <a:r>
              <a:rPr lang="nb-NO" sz="1000" i="0" dirty="0">
                <a:solidFill>
                  <a:schemeClr val="bg1"/>
                </a:solidFill>
                <a:latin typeface="+mj-lt"/>
                <a:ea typeface="Open Sans" panose="020B0606030504020204" pitchFamily="34" charset="0"/>
                <a:cs typeface="Open Sans" panose="020B0606030504020204" pitchFamily="34" charset="0"/>
              </a:rPr>
              <a:t> </a:t>
            </a:r>
            <a:r>
              <a:rPr lang="nb-NO" sz="1000" i="0" dirty="0" err="1">
                <a:solidFill>
                  <a:schemeClr val="bg1"/>
                </a:solidFill>
                <a:latin typeface="+mj-lt"/>
                <a:ea typeface="Open Sans" panose="020B0606030504020204" pitchFamily="34" charset="0"/>
                <a:cs typeface="Open Sans" panose="020B0606030504020204" pitchFamily="34" charset="0"/>
              </a:rPr>
              <a:t>FylkesmannenTrondelag</a:t>
            </a:r>
            <a:endParaRPr lang="nb-NO" sz="1000" i="0" kern="1200" dirty="0">
              <a:solidFill>
                <a:schemeClr val="bg1"/>
              </a:solidFill>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000" i="0" kern="1200" dirty="0">
                <a:solidFill>
                  <a:schemeClr val="accent1"/>
                </a:solidFill>
                <a:latin typeface="+mj-lt"/>
                <a:ea typeface="Open Sans" panose="020B0606030504020204" pitchFamily="34" charset="0"/>
                <a:cs typeface="Open Sans" panose="020B0606030504020204" pitchFamily="34" charset="0"/>
              </a:rPr>
              <a:t>Nettside</a:t>
            </a:r>
            <a:r>
              <a:rPr lang="nb-NO" sz="1000" i="0" kern="1200" dirty="0">
                <a:solidFill>
                  <a:schemeClr val="bg1"/>
                </a:solidFill>
                <a:latin typeface="+mj-lt"/>
                <a:ea typeface="Open Sans" panose="020B0606030504020204" pitchFamily="34" charset="0"/>
                <a:cs typeface="Open Sans" panose="020B0606030504020204" pitchFamily="34" charset="0"/>
              </a:rPr>
              <a:t> fylkesmannen.no/</a:t>
            </a:r>
            <a:r>
              <a:rPr lang="nb-NO" sz="1000" i="0" kern="1200" dirty="0" err="1">
                <a:solidFill>
                  <a:schemeClr val="bg1"/>
                </a:solidFill>
                <a:latin typeface="+mj-lt"/>
                <a:ea typeface="Open Sans" panose="020B0606030504020204" pitchFamily="34" charset="0"/>
                <a:cs typeface="Open Sans" panose="020B0606030504020204" pitchFamily="34" charset="0"/>
              </a:rPr>
              <a:t>Trondelag</a:t>
            </a:r>
            <a:endParaRPr lang="nb-NO" sz="1000" i="0" dirty="0">
              <a:solidFill>
                <a:schemeClr val="bg1"/>
              </a:solidFill>
              <a:latin typeface="+mj-lt"/>
              <a:ea typeface="Open Sans" panose="020B0606030504020204" pitchFamily="34" charset="0"/>
              <a:cs typeface="Open Sans" panose="020B0606030504020204" pitchFamily="34" charset="0"/>
            </a:endParaRPr>
          </a:p>
        </p:txBody>
      </p:sp>
      <p:pic>
        <p:nvPicPr>
          <p:cNvPr id="15" name="Bilde 14">
            <a:extLst>
              <a:ext uri="{FF2B5EF4-FFF2-40B4-BE49-F238E27FC236}">
                <a16:creationId xmlns:a16="http://schemas.microsoft.com/office/drawing/2014/main" id="{20C5837D-520B-4868-BA06-253D8CD0754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7975" y="4884084"/>
            <a:ext cx="4114801" cy="1246784"/>
          </a:xfrm>
          <a:prstGeom prst="rect">
            <a:avLst/>
          </a:prstGeom>
        </p:spPr>
      </p:pic>
    </p:spTree>
    <p:extLst>
      <p:ext uri="{BB962C8B-B14F-4D97-AF65-F5344CB8AC3E}">
        <p14:creationId xmlns:p14="http://schemas.microsoft.com/office/powerpoint/2010/main" val="3605091939"/>
      </p:ext>
    </p:extLst>
  </p:cSld>
  <p:clrMapOvr>
    <a:masterClrMapping/>
  </p:clrMapOvr>
  <p:extLst>
    <p:ext uri="{DCECCB84-F9BA-43D5-87BE-67443E8EF086}">
      <p15:sldGuideLst xmlns:p15="http://schemas.microsoft.com/office/powerpoint/2012/main">
        <p15:guide id="1" orient="horz" pos="3612">
          <p15:clr>
            <a:srgbClr val="FBAE40"/>
          </p15:clr>
        </p15:guide>
        <p15:guide id="2" pos="3840">
          <p15:clr>
            <a:srgbClr val="FBAE40"/>
          </p15:clr>
        </p15:guide>
        <p15:guide id="3" orient="horz" pos="3906">
          <p15:clr>
            <a:srgbClr val="FBAE40"/>
          </p15:clr>
        </p15:guide>
        <p15:guide id="4" pos="2933">
          <p15:clr>
            <a:srgbClr val="FBAE40"/>
          </p15:clr>
        </p15:guide>
        <p15:guide id="5" orient="horz" pos="402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innhold 2"/>
          <p:cNvSpPr>
            <a:spLocks noGrp="1"/>
          </p:cNvSpPr>
          <p:nvPr>
            <p:ph sz="half" idx="1"/>
          </p:nvPr>
        </p:nvSpPr>
        <p:spPr>
          <a:xfrm>
            <a:off x="838200" y="1825625"/>
            <a:ext cx="5181600" cy="435133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p:cNvSpPr>
            <a:spLocks noGrp="1"/>
          </p:cNvSpPr>
          <p:nvPr>
            <p:ph sz="half" idx="2"/>
          </p:nvPr>
        </p:nvSpPr>
        <p:spPr>
          <a:xfrm>
            <a:off x="6172200" y="1825625"/>
            <a:ext cx="5181600" cy="435133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p:cNvSpPr>
            <a:spLocks noGrp="1"/>
          </p:cNvSpPr>
          <p:nvPr>
            <p:ph type="dt" sz="half" idx="10"/>
          </p:nvPr>
        </p:nvSpPr>
        <p:spPr/>
        <p:txBody>
          <a:bodyPr/>
          <a:lstStyle/>
          <a:p>
            <a:fld id="{F113BBA4-3F40-4D26-8B15-C238AFF28625}" type="datetimeFigureOut">
              <a:rPr lang="nb-NO" smtClean="0"/>
              <a:t>21.02.2020</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530E57C7-105C-42E3-97A8-F7C35590908C}" type="slidenum">
              <a:rPr lang="nb-NO" smtClean="0"/>
              <a:t>‹#›</a:t>
            </a:fld>
            <a:endParaRPr lang="nb-NO"/>
          </a:p>
        </p:txBody>
      </p:sp>
    </p:spTree>
    <p:extLst>
      <p:ext uri="{BB962C8B-B14F-4D97-AF65-F5344CB8AC3E}">
        <p14:creationId xmlns:p14="http://schemas.microsoft.com/office/powerpoint/2010/main" val="326351945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AVSLUTNING halvsidebilde">
    <p:spTree>
      <p:nvGrpSpPr>
        <p:cNvPr id="1" name=""/>
        <p:cNvGrpSpPr/>
        <p:nvPr/>
      </p:nvGrpSpPr>
      <p:grpSpPr>
        <a:xfrm>
          <a:off x="0" y="0"/>
          <a:ext cx="0" cy="0"/>
          <a:chOff x="0" y="0"/>
          <a:chExt cx="0" cy="0"/>
        </a:xfrm>
      </p:grpSpPr>
      <p:sp>
        <p:nvSpPr>
          <p:cNvPr id="16" name="Rektangel 15">
            <a:extLst>
              <a:ext uri="{FF2B5EF4-FFF2-40B4-BE49-F238E27FC236}">
                <a16:creationId xmlns:a16="http://schemas.microsoft.com/office/drawing/2014/main" id="{9158DAB5-393D-4D76-8613-28A36166F5D6}"/>
              </a:ext>
            </a:extLst>
          </p:cNvPr>
          <p:cNvSpPr/>
          <p:nvPr userDrawn="1"/>
        </p:nvSpPr>
        <p:spPr>
          <a:xfrm>
            <a:off x="0" y="1"/>
            <a:ext cx="4876801" cy="67992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Plassholder for tekst 3">
            <a:extLst>
              <a:ext uri="{FF2B5EF4-FFF2-40B4-BE49-F238E27FC236}">
                <a16:creationId xmlns:a16="http://schemas.microsoft.com/office/drawing/2014/main" id="{E70143AF-2558-4FEB-AF3E-6C88B3714851}"/>
              </a:ext>
            </a:extLst>
          </p:cNvPr>
          <p:cNvSpPr>
            <a:spLocks noGrp="1"/>
          </p:cNvSpPr>
          <p:nvPr>
            <p:ph type="body" sz="quarter" idx="10" hasCustomPrompt="1"/>
          </p:nvPr>
        </p:nvSpPr>
        <p:spPr>
          <a:xfrm>
            <a:off x="959833" y="3733923"/>
            <a:ext cx="3443892" cy="180000"/>
          </a:xfrm>
          <a:prstGeom prst="rect">
            <a:avLst/>
          </a:prstGeom>
        </p:spPr>
        <p:txBody>
          <a:bodyPr anchor="t"/>
          <a:lstStyle>
            <a:lvl1pPr marL="0" indent="0">
              <a:buNone/>
              <a:defRPr sz="1050">
                <a:solidFill>
                  <a:schemeClr val="accent1"/>
                </a:solidFill>
                <a:latin typeface="+mn-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ditt eller deres navn her</a:t>
            </a:r>
          </a:p>
        </p:txBody>
      </p:sp>
      <p:sp>
        <p:nvSpPr>
          <p:cNvPr id="17" name="Plassholder for tekst 3">
            <a:extLst>
              <a:ext uri="{FF2B5EF4-FFF2-40B4-BE49-F238E27FC236}">
                <a16:creationId xmlns:a16="http://schemas.microsoft.com/office/drawing/2014/main" id="{A62F7FAD-99C7-4359-96AB-324677440D9A}"/>
              </a:ext>
            </a:extLst>
          </p:cNvPr>
          <p:cNvSpPr>
            <a:spLocks noGrp="1"/>
          </p:cNvSpPr>
          <p:nvPr>
            <p:ph type="body" sz="quarter" idx="11" hasCustomPrompt="1"/>
          </p:nvPr>
        </p:nvSpPr>
        <p:spPr>
          <a:xfrm>
            <a:off x="959832" y="4035747"/>
            <a:ext cx="3443893"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e-postadresse(r) her</a:t>
            </a:r>
          </a:p>
        </p:txBody>
      </p:sp>
      <p:sp>
        <p:nvSpPr>
          <p:cNvPr id="18" name="Plassholder for tekst 3">
            <a:extLst>
              <a:ext uri="{FF2B5EF4-FFF2-40B4-BE49-F238E27FC236}">
                <a16:creationId xmlns:a16="http://schemas.microsoft.com/office/drawing/2014/main" id="{7224D097-B02F-40B5-BE7A-C234A9C366ED}"/>
              </a:ext>
            </a:extLst>
          </p:cNvPr>
          <p:cNvSpPr>
            <a:spLocks noGrp="1"/>
          </p:cNvSpPr>
          <p:nvPr>
            <p:ph type="body" sz="quarter" idx="12" hasCustomPrompt="1"/>
          </p:nvPr>
        </p:nvSpPr>
        <p:spPr>
          <a:xfrm>
            <a:off x="959829" y="4186660"/>
            <a:ext cx="3443893"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her kan du skrive ett eller flere telefonnummer</a:t>
            </a:r>
          </a:p>
        </p:txBody>
      </p:sp>
      <p:sp>
        <p:nvSpPr>
          <p:cNvPr id="20" name="Plassholder for tekst 3">
            <a:extLst>
              <a:ext uri="{FF2B5EF4-FFF2-40B4-BE49-F238E27FC236}">
                <a16:creationId xmlns:a16="http://schemas.microsoft.com/office/drawing/2014/main" id="{83A10224-0C9E-49D9-8C00-D3413A8BD8B5}"/>
              </a:ext>
            </a:extLst>
          </p:cNvPr>
          <p:cNvSpPr>
            <a:spLocks noGrp="1"/>
          </p:cNvSpPr>
          <p:nvPr>
            <p:ph type="body" sz="quarter" idx="13" hasCustomPrompt="1"/>
          </p:nvPr>
        </p:nvSpPr>
        <p:spPr>
          <a:xfrm>
            <a:off x="959834" y="3884835"/>
            <a:ext cx="3443892"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f. eks. stilling/avdeling (liten forbokstav)</a:t>
            </a:r>
          </a:p>
        </p:txBody>
      </p:sp>
      <p:sp>
        <p:nvSpPr>
          <p:cNvPr id="27" name="Plassholder for tekst 26">
            <a:extLst>
              <a:ext uri="{FF2B5EF4-FFF2-40B4-BE49-F238E27FC236}">
                <a16:creationId xmlns:a16="http://schemas.microsoft.com/office/drawing/2014/main" id="{97509EE8-C1C3-4919-B331-CA5F1869274D}"/>
              </a:ext>
            </a:extLst>
          </p:cNvPr>
          <p:cNvSpPr>
            <a:spLocks noGrp="1"/>
          </p:cNvSpPr>
          <p:nvPr>
            <p:ph type="body" sz="quarter" idx="14" hasCustomPrompt="1"/>
          </p:nvPr>
        </p:nvSpPr>
        <p:spPr>
          <a:xfrm>
            <a:off x="1055689" y="873125"/>
            <a:ext cx="3348034" cy="2320925"/>
          </a:xfrm>
          <a:prstGeom prst="rect">
            <a:avLst/>
          </a:prstGeo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dirty="0"/>
              <a:t>Klikk her for å sette inn en avsluttende tekst.</a:t>
            </a:r>
            <a:br>
              <a:rPr lang="nb-NO" dirty="0"/>
            </a:br>
            <a:r>
              <a:rPr lang="nb-NO" dirty="0"/>
              <a:t> </a:t>
            </a:r>
            <a:br>
              <a:rPr lang="nb-NO" dirty="0"/>
            </a:br>
            <a:r>
              <a:rPr lang="nb-NO" dirty="0"/>
              <a:t>For eksempel en kort oppsummering, nyttige lenker, huskeliste eller neste møtedato.</a:t>
            </a:r>
          </a:p>
        </p:txBody>
      </p:sp>
      <p:sp>
        <p:nvSpPr>
          <p:cNvPr id="3" name="Plassholder for bilde 2">
            <a:extLst>
              <a:ext uri="{FF2B5EF4-FFF2-40B4-BE49-F238E27FC236}">
                <a16:creationId xmlns:a16="http://schemas.microsoft.com/office/drawing/2014/main" id="{1A63ECB9-4EC1-46DE-8ABB-66086258A463}"/>
              </a:ext>
            </a:extLst>
          </p:cNvPr>
          <p:cNvSpPr>
            <a:spLocks noGrp="1"/>
          </p:cNvSpPr>
          <p:nvPr>
            <p:ph type="pic" sz="quarter" idx="15" hasCustomPrompt="1"/>
          </p:nvPr>
        </p:nvSpPr>
        <p:spPr>
          <a:xfrm>
            <a:off x="4876801" y="-58"/>
            <a:ext cx="7315200" cy="6858058"/>
          </a:xfrm>
          <a:prstGeom prst="rect">
            <a:avLst/>
          </a:prstGeom>
          <a:solidFill>
            <a:schemeClr val="bg1">
              <a:lumMod val="95000"/>
            </a:schemeClr>
          </a:solid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Klikk på ikonet for å sette inn bilde som passer til den avsluttende siden din. </a:t>
            </a:r>
            <a:br>
              <a:rPr lang="nb-NO" dirty="0"/>
            </a:br>
            <a:br>
              <a:rPr lang="nb-NO" dirty="0"/>
            </a:br>
            <a:endParaRPr lang="nb-NO"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nb-NO" dirty="0"/>
            </a:br>
            <a:r>
              <a:rPr lang="nb-NO" dirty="0"/>
              <a:t>Har du ikke bilde som passer til tema, kan du bruke en </a:t>
            </a:r>
            <a:r>
              <a:rPr lang="nb-NO" dirty="0" err="1"/>
              <a:t>malside</a:t>
            </a:r>
            <a:r>
              <a:rPr lang="nb-NO" dirty="0"/>
              <a:t> uten bilde. </a:t>
            </a:r>
          </a:p>
          <a:p>
            <a:endParaRPr lang="nb-NO" dirty="0"/>
          </a:p>
        </p:txBody>
      </p:sp>
      <p:pic>
        <p:nvPicPr>
          <p:cNvPr id="4" name="Bilde 3">
            <a:extLst>
              <a:ext uri="{FF2B5EF4-FFF2-40B4-BE49-F238E27FC236}">
                <a16:creationId xmlns:a16="http://schemas.microsoft.com/office/drawing/2014/main" id="{8E4FBD05-0A6D-4BD8-AE79-60648C6B13BF}"/>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63348" t="11944" r="-1077" b="14626"/>
          <a:stretch/>
        </p:blipFill>
        <p:spPr>
          <a:xfrm>
            <a:off x="0" y="-57"/>
            <a:ext cx="1113338" cy="6858057"/>
          </a:xfrm>
          <a:prstGeom prst="rect">
            <a:avLst/>
          </a:prstGeom>
        </p:spPr>
      </p:pic>
      <p:sp>
        <p:nvSpPr>
          <p:cNvPr id="28" name="Plassholder for tekst 3">
            <a:extLst>
              <a:ext uri="{FF2B5EF4-FFF2-40B4-BE49-F238E27FC236}">
                <a16:creationId xmlns:a16="http://schemas.microsoft.com/office/drawing/2014/main" id="{57DB4D93-69C3-4C85-94B3-FB1CCCAD82CF}"/>
              </a:ext>
            </a:extLst>
          </p:cNvPr>
          <p:cNvSpPr>
            <a:spLocks noGrp="1"/>
          </p:cNvSpPr>
          <p:nvPr>
            <p:ph type="body" sz="quarter" idx="25" hasCustomPrompt="1"/>
          </p:nvPr>
        </p:nvSpPr>
        <p:spPr>
          <a:xfrm>
            <a:off x="8534401" y="6578104"/>
            <a:ext cx="3345074" cy="181967"/>
          </a:xfrm>
          <a:prstGeom prst="rect">
            <a:avLst/>
          </a:prstGeom>
        </p:spPr>
        <p:txBody>
          <a:bodyPr lIns="0" tIns="0" rIns="0" anchor="ctr">
            <a:normAutofit/>
          </a:bodyPr>
          <a:lstStyle>
            <a:lvl1pPr marL="0" indent="0" algn="r">
              <a:buNone/>
              <a:defRPr sz="700">
                <a:solidFill>
                  <a:schemeClr val="bg1"/>
                </a:solidFill>
                <a:highlight>
                  <a:srgbClr val="00244E"/>
                </a:highlight>
                <a:latin typeface="+mn-lt"/>
              </a:defRPr>
            </a:lvl1pPr>
          </a:lstStyle>
          <a:p>
            <a:pPr lvl="0"/>
            <a:r>
              <a:rPr lang="nb-NO" dirty="0"/>
              <a:t>Foto: Her skriver du fotograf(ene) og/eller eier(ne) av bildene.</a:t>
            </a:r>
          </a:p>
        </p:txBody>
      </p:sp>
      <p:sp>
        <p:nvSpPr>
          <p:cNvPr id="13" name="TekstSylinder 12">
            <a:extLst>
              <a:ext uri="{FF2B5EF4-FFF2-40B4-BE49-F238E27FC236}">
                <a16:creationId xmlns:a16="http://schemas.microsoft.com/office/drawing/2014/main" id="{649FE12C-F871-4C7B-B61B-51B3EAA8293D}"/>
              </a:ext>
            </a:extLst>
          </p:cNvPr>
          <p:cNvSpPr txBox="1"/>
          <p:nvPr userDrawn="1"/>
        </p:nvSpPr>
        <p:spPr>
          <a:xfrm>
            <a:off x="959829" y="5857083"/>
            <a:ext cx="2571094" cy="553998"/>
          </a:xfrm>
          <a:prstGeom prst="rect">
            <a:avLst/>
          </a:prstGeom>
          <a:noFill/>
          <a:effectLst/>
        </p:spPr>
        <p:txBody>
          <a:bodyPr wrap="square" rtlCol="0">
            <a:spAutoFit/>
          </a:bodyPr>
          <a:lstStyle/>
          <a:p>
            <a:endParaRPr lang="nb-NO" sz="1000" i="0" dirty="0">
              <a:solidFill>
                <a:schemeClr val="accent1"/>
              </a:solidFill>
              <a:latin typeface="+mj-lt"/>
              <a:ea typeface="Open Sans" panose="020B0606030504020204" pitchFamily="34" charset="0"/>
              <a:cs typeface="Open Sans" panose="020B0606030504020204" pitchFamily="34" charset="0"/>
            </a:endParaRPr>
          </a:p>
          <a:p>
            <a:r>
              <a:rPr lang="nb-NO" sz="1000" i="0" dirty="0">
                <a:solidFill>
                  <a:schemeClr val="accent1"/>
                </a:solidFill>
                <a:latin typeface="+mj-lt"/>
                <a:ea typeface="Open Sans" panose="020B0606030504020204" pitchFamily="34" charset="0"/>
                <a:cs typeface="Open Sans" panose="020B0606030504020204" pitchFamily="34" charset="0"/>
              </a:rPr>
              <a:t>Facebook</a:t>
            </a:r>
            <a:r>
              <a:rPr lang="nb-NO" sz="1000" i="0" dirty="0">
                <a:solidFill>
                  <a:schemeClr val="bg1"/>
                </a:solidFill>
                <a:latin typeface="+mj-lt"/>
                <a:ea typeface="Open Sans" panose="020B0606030504020204" pitchFamily="34" charset="0"/>
                <a:cs typeface="Open Sans" panose="020B0606030504020204" pitchFamily="34" charset="0"/>
              </a:rPr>
              <a:t> </a:t>
            </a:r>
            <a:r>
              <a:rPr lang="nb-NO" sz="1000" i="0" dirty="0" err="1">
                <a:solidFill>
                  <a:schemeClr val="bg1"/>
                </a:solidFill>
                <a:latin typeface="+mj-lt"/>
                <a:ea typeface="Open Sans" panose="020B0606030504020204" pitchFamily="34" charset="0"/>
                <a:cs typeface="Open Sans" panose="020B0606030504020204" pitchFamily="34" charset="0"/>
              </a:rPr>
              <a:t>FylkesmannenTrondelag</a:t>
            </a:r>
            <a:endParaRPr lang="nb-NO" sz="1000" i="0" kern="1200" dirty="0">
              <a:solidFill>
                <a:schemeClr val="bg1"/>
              </a:solidFill>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000" i="0" kern="1200" dirty="0">
                <a:solidFill>
                  <a:schemeClr val="accent1"/>
                </a:solidFill>
                <a:latin typeface="+mj-lt"/>
                <a:ea typeface="Open Sans" panose="020B0606030504020204" pitchFamily="34" charset="0"/>
                <a:cs typeface="Open Sans" panose="020B0606030504020204" pitchFamily="34" charset="0"/>
              </a:rPr>
              <a:t>Nettside</a:t>
            </a:r>
            <a:r>
              <a:rPr lang="nb-NO" sz="1000" i="0" kern="1200" dirty="0">
                <a:solidFill>
                  <a:schemeClr val="bg1"/>
                </a:solidFill>
                <a:latin typeface="+mj-lt"/>
                <a:ea typeface="Open Sans" panose="020B0606030504020204" pitchFamily="34" charset="0"/>
                <a:cs typeface="Open Sans" panose="020B0606030504020204" pitchFamily="34" charset="0"/>
              </a:rPr>
              <a:t> fylkesmannen.no/</a:t>
            </a:r>
            <a:r>
              <a:rPr lang="nb-NO" sz="1000" i="0" kern="1200" dirty="0" err="1">
                <a:solidFill>
                  <a:schemeClr val="bg1"/>
                </a:solidFill>
                <a:latin typeface="+mj-lt"/>
                <a:ea typeface="Open Sans" panose="020B0606030504020204" pitchFamily="34" charset="0"/>
                <a:cs typeface="Open Sans" panose="020B0606030504020204" pitchFamily="34" charset="0"/>
              </a:rPr>
              <a:t>Trondelag</a:t>
            </a:r>
            <a:endParaRPr lang="nb-NO" sz="1000" i="0" dirty="0">
              <a:solidFill>
                <a:schemeClr val="bg1"/>
              </a:solidFill>
              <a:latin typeface="+mj-lt"/>
              <a:ea typeface="Open Sans" panose="020B0606030504020204" pitchFamily="34" charset="0"/>
              <a:cs typeface="Open Sans" panose="020B0606030504020204" pitchFamily="34" charset="0"/>
            </a:endParaRPr>
          </a:p>
        </p:txBody>
      </p:sp>
      <p:pic>
        <p:nvPicPr>
          <p:cNvPr id="15" name="Bilde 14">
            <a:extLst>
              <a:ext uri="{FF2B5EF4-FFF2-40B4-BE49-F238E27FC236}">
                <a16:creationId xmlns:a16="http://schemas.microsoft.com/office/drawing/2014/main" id="{6F06218A-301C-4474-9121-5449FAE2D81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7975" y="4884084"/>
            <a:ext cx="4114801" cy="1246784"/>
          </a:xfrm>
          <a:prstGeom prst="rect">
            <a:avLst/>
          </a:prstGeom>
        </p:spPr>
      </p:pic>
    </p:spTree>
    <p:extLst>
      <p:ext uri="{BB962C8B-B14F-4D97-AF65-F5344CB8AC3E}">
        <p14:creationId xmlns:p14="http://schemas.microsoft.com/office/powerpoint/2010/main" val="1423403391"/>
      </p:ext>
    </p:extLst>
  </p:cSld>
  <p:clrMapOvr>
    <a:masterClrMapping/>
  </p:clrMapOvr>
  <p:extLst>
    <p:ext uri="{DCECCB84-F9BA-43D5-87BE-67443E8EF086}">
      <p15:sldGuideLst xmlns:p15="http://schemas.microsoft.com/office/powerpoint/2012/main">
        <p15:guide id="1" orient="horz" pos="3612">
          <p15:clr>
            <a:srgbClr val="FBAE40"/>
          </p15:clr>
        </p15:guide>
        <p15:guide id="2" pos="3840">
          <p15:clr>
            <a:srgbClr val="FBAE40"/>
          </p15:clr>
        </p15:guide>
        <p15:guide id="3" orient="horz" pos="3906">
          <p15:clr>
            <a:srgbClr val="FBAE40"/>
          </p15:clr>
        </p15:guide>
        <p15:guide id="4" pos="2933">
          <p15:clr>
            <a:srgbClr val="FBAE40"/>
          </p15:clr>
        </p15:guide>
        <p15:guide id="5" orient="horz" pos="402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VSLUTNING bakgrunnsbilde">
    <p:spTree>
      <p:nvGrpSpPr>
        <p:cNvPr id="1" name=""/>
        <p:cNvGrpSpPr/>
        <p:nvPr/>
      </p:nvGrpSpPr>
      <p:grpSpPr>
        <a:xfrm>
          <a:off x="0" y="0"/>
          <a:ext cx="0" cy="0"/>
          <a:chOff x="0" y="0"/>
          <a:chExt cx="0" cy="0"/>
        </a:xfrm>
      </p:grpSpPr>
      <p:sp>
        <p:nvSpPr>
          <p:cNvPr id="16" name="Rektangel 15">
            <a:extLst>
              <a:ext uri="{FF2B5EF4-FFF2-40B4-BE49-F238E27FC236}">
                <a16:creationId xmlns:a16="http://schemas.microsoft.com/office/drawing/2014/main" id="{9158DAB5-393D-4D76-8613-28A36166F5D6}"/>
              </a:ext>
            </a:extLst>
          </p:cNvPr>
          <p:cNvSpPr/>
          <p:nvPr userDrawn="1"/>
        </p:nvSpPr>
        <p:spPr>
          <a:xfrm>
            <a:off x="0" y="5222119"/>
            <a:ext cx="12192000" cy="157708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Plassholder for bilde 8">
            <a:extLst>
              <a:ext uri="{FF2B5EF4-FFF2-40B4-BE49-F238E27FC236}">
                <a16:creationId xmlns:a16="http://schemas.microsoft.com/office/drawing/2014/main" id="{A2E25528-2AA2-40E4-A95C-B0AE22289586}"/>
              </a:ext>
            </a:extLst>
          </p:cNvPr>
          <p:cNvSpPr>
            <a:spLocks noGrp="1"/>
          </p:cNvSpPr>
          <p:nvPr>
            <p:ph type="pic" sz="quarter" idx="15" hasCustomPrompt="1"/>
          </p:nvPr>
        </p:nvSpPr>
        <p:spPr>
          <a:xfrm>
            <a:off x="1951" y="0"/>
            <a:ext cx="12192000" cy="5222875"/>
          </a:xfrm>
          <a:prstGeom prst="rect">
            <a:avLst/>
          </a:prstGeom>
        </p:spPr>
        <p:txBody>
          <a:bodyPr/>
          <a:lstStyle>
            <a:lvl1pPr marL="0" indent="0" algn="ctr">
              <a:buNone/>
              <a:defRPr/>
            </a:lvl1pPr>
          </a:lstStyle>
          <a:p>
            <a:r>
              <a:rPr lang="nb-NO" dirty="0"/>
              <a:t>Klikk på ikonet i midten for å sette inn et bilde på siste side i presentasjonen.</a:t>
            </a:r>
          </a:p>
        </p:txBody>
      </p:sp>
      <p:sp>
        <p:nvSpPr>
          <p:cNvPr id="22" name="Plassholder for tekst 9">
            <a:extLst>
              <a:ext uri="{FF2B5EF4-FFF2-40B4-BE49-F238E27FC236}">
                <a16:creationId xmlns:a16="http://schemas.microsoft.com/office/drawing/2014/main" id="{DFDAE691-7AD4-4AEA-BE0D-C69BCF13134D}"/>
              </a:ext>
            </a:extLst>
          </p:cNvPr>
          <p:cNvSpPr>
            <a:spLocks noGrp="1"/>
          </p:cNvSpPr>
          <p:nvPr>
            <p:ph type="body" sz="quarter" idx="14" hasCustomPrompt="1"/>
          </p:nvPr>
        </p:nvSpPr>
        <p:spPr>
          <a:xfrm>
            <a:off x="1058651" y="1036321"/>
            <a:ext cx="3591125" cy="3206924"/>
          </a:xfrm>
          <a:prstGeom prst="rect">
            <a:avLst/>
          </a:prstGeom>
          <a:solidFill>
            <a:srgbClr val="00244E">
              <a:alpha val="80000"/>
            </a:srgbClr>
          </a:solidFill>
        </p:spPr>
        <p:txBody>
          <a:bodyPr wrap="square" lIns="324000" tIns="216000" rIns="252000" bIns="216000" anchor="ctr"/>
          <a:lstStyle>
            <a:lvl1pPr marL="0" indent="0">
              <a:buNone/>
              <a:defRPr sz="1800">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dirty="0"/>
              <a:t>Klikk her for å sette inn en avsluttende tekst.</a:t>
            </a:r>
            <a:br>
              <a:rPr lang="nb-NO" dirty="0"/>
            </a:br>
            <a:r>
              <a:rPr lang="nb-NO" dirty="0"/>
              <a:t> </a:t>
            </a:r>
            <a:br>
              <a:rPr lang="nb-NO" dirty="0"/>
            </a:br>
            <a:r>
              <a:rPr lang="nb-NO" dirty="0"/>
              <a:t>For eksempel en kort oppsummering, nyttige lenker, huskeliste eller neste møtedato.</a:t>
            </a:r>
          </a:p>
        </p:txBody>
      </p:sp>
      <p:pic>
        <p:nvPicPr>
          <p:cNvPr id="19" name="Bilde 18">
            <a:extLst>
              <a:ext uri="{FF2B5EF4-FFF2-40B4-BE49-F238E27FC236}">
                <a16:creationId xmlns:a16="http://schemas.microsoft.com/office/drawing/2014/main" id="{69935EB5-EA56-40E3-885C-585EB177A20D}"/>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6083" t="29196" r="74740" b="29790"/>
          <a:stretch/>
        </p:blipFill>
        <p:spPr>
          <a:xfrm>
            <a:off x="10380617" y="5222119"/>
            <a:ext cx="1811383" cy="1633799"/>
          </a:xfrm>
          <a:prstGeom prst="rect">
            <a:avLst/>
          </a:prstGeom>
        </p:spPr>
      </p:pic>
      <p:sp>
        <p:nvSpPr>
          <p:cNvPr id="27" name="Plassholder for tekst 3">
            <a:extLst>
              <a:ext uri="{FF2B5EF4-FFF2-40B4-BE49-F238E27FC236}">
                <a16:creationId xmlns:a16="http://schemas.microsoft.com/office/drawing/2014/main" id="{8F07D5BA-48CD-4347-935E-32784EC97C30}"/>
              </a:ext>
            </a:extLst>
          </p:cNvPr>
          <p:cNvSpPr>
            <a:spLocks noGrp="1"/>
          </p:cNvSpPr>
          <p:nvPr>
            <p:ph type="body" sz="quarter" idx="10" hasCustomPrompt="1"/>
          </p:nvPr>
        </p:nvSpPr>
        <p:spPr>
          <a:xfrm>
            <a:off x="6081966" y="5749013"/>
            <a:ext cx="2772631" cy="180000"/>
          </a:xfrm>
          <a:prstGeom prst="rect">
            <a:avLst/>
          </a:prstGeom>
        </p:spPr>
        <p:txBody>
          <a:bodyPr anchor="t"/>
          <a:lstStyle>
            <a:lvl1pPr marL="0" indent="0">
              <a:buNone/>
              <a:defRPr sz="1050">
                <a:solidFill>
                  <a:schemeClr val="accent1"/>
                </a:solidFill>
                <a:latin typeface="+mn-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ditt eller deres navn her</a:t>
            </a:r>
          </a:p>
        </p:txBody>
      </p:sp>
      <p:sp>
        <p:nvSpPr>
          <p:cNvPr id="28" name="Plassholder for tekst 3">
            <a:extLst>
              <a:ext uri="{FF2B5EF4-FFF2-40B4-BE49-F238E27FC236}">
                <a16:creationId xmlns:a16="http://schemas.microsoft.com/office/drawing/2014/main" id="{4EE05753-9D49-4F8D-A32F-385E3523492E}"/>
              </a:ext>
            </a:extLst>
          </p:cNvPr>
          <p:cNvSpPr>
            <a:spLocks noGrp="1"/>
          </p:cNvSpPr>
          <p:nvPr>
            <p:ph type="body" sz="quarter" idx="11" hasCustomPrompt="1"/>
          </p:nvPr>
        </p:nvSpPr>
        <p:spPr>
          <a:xfrm>
            <a:off x="6081966" y="6050837"/>
            <a:ext cx="2772625"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e-postadresse her</a:t>
            </a:r>
          </a:p>
        </p:txBody>
      </p:sp>
      <p:sp>
        <p:nvSpPr>
          <p:cNvPr id="29" name="Plassholder for tekst 3">
            <a:extLst>
              <a:ext uri="{FF2B5EF4-FFF2-40B4-BE49-F238E27FC236}">
                <a16:creationId xmlns:a16="http://schemas.microsoft.com/office/drawing/2014/main" id="{08D8D5BA-DF3B-478D-823F-C82CE77B8153}"/>
              </a:ext>
            </a:extLst>
          </p:cNvPr>
          <p:cNvSpPr>
            <a:spLocks noGrp="1"/>
          </p:cNvSpPr>
          <p:nvPr>
            <p:ph type="body" sz="quarter" idx="12" hasCustomPrompt="1"/>
          </p:nvPr>
        </p:nvSpPr>
        <p:spPr>
          <a:xfrm>
            <a:off x="6081963" y="6201750"/>
            <a:ext cx="2772631"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her kan du skrive telefonnummer</a:t>
            </a:r>
          </a:p>
        </p:txBody>
      </p:sp>
      <p:sp>
        <p:nvSpPr>
          <p:cNvPr id="30" name="Plassholder for tekst 3">
            <a:extLst>
              <a:ext uri="{FF2B5EF4-FFF2-40B4-BE49-F238E27FC236}">
                <a16:creationId xmlns:a16="http://schemas.microsoft.com/office/drawing/2014/main" id="{C6543016-07DA-41FD-8B8E-DF591F27FF9A}"/>
              </a:ext>
            </a:extLst>
          </p:cNvPr>
          <p:cNvSpPr>
            <a:spLocks noGrp="1"/>
          </p:cNvSpPr>
          <p:nvPr>
            <p:ph type="body" sz="quarter" idx="13" hasCustomPrompt="1"/>
          </p:nvPr>
        </p:nvSpPr>
        <p:spPr>
          <a:xfrm>
            <a:off x="6081968" y="5899925"/>
            <a:ext cx="2772630"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f. eks. stilling/avdeling (liten forbokstav)</a:t>
            </a:r>
          </a:p>
        </p:txBody>
      </p:sp>
      <p:sp>
        <p:nvSpPr>
          <p:cNvPr id="21" name="Plassholder for tekst 3">
            <a:extLst>
              <a:ext uri="{FF2B5EF4-FFF2-40B4-BE49-F238E27FC236}">
                <a16:creationId xmlns:a16="http://schemas.microsoft.com/office/drawing/2014/main" id="{975475F7-94A4-43AB-AFCC-48725A695B6B}"/>
              </a:ext>
            </a:extLst>
          </p:cNvPr>
          <p:cNvSpPr>
            <a:spLocks noGrp="1"/>
          </p:cNvSpPr>
          <p:nvPr>
            <p:ph type="body" sz="quarter" idx="25" hasCustomPrompt="1"/>
          </p:nvPr>
        </p:nvSpPr>
        <p:spPr>
          <a:xfrm>
            <a:off x="1058650" y="5049866"/>
            <a:ext cx="3597487" cy="172253"/>
          </a:xfrm>
          <a:prstGeom prst="rect">
            <a:avLst/>
          </a:prstGeom>
        </p:spPr>
        <p:txBody>
          <a:bodyPr lIns="0" tIns="0" rIns="0" anchor="ctr">
            <a:normAutofit/>
          </a:bodyPr>
          <a:lstStyle>
            <a:lvl1pPr marL="0" indent="0">
              <a:buNone/>
              <a:defRPr sz="700">
                <a:solidFill>
                  <a:schemeClr val="bg1"/>
                </a:solidFill>
                <a:highlight>
                  <a:srgbClr val="00244E"/>
                </a:highlight>
                <a:latin typeface="+mn-lt"/>
              </a:defRPr>
            </a:lvl1pPr>
          </a:lstStyle>
          <a:p>
            <a:pPr lvl="0"/>
            <a:r>
              <a:rPr lang="nb-NO" dirty="0"/>
              <a:t>Foto: Her skriver du fotograf(ene) og/eller eier(ne) av bildene.</a:t>
            </a:r>
          </a:p>
        </p:txBody>
      </p:sp>
      <p:pic>
        <p:nvPicPr>
          <p:cNvPr id="5" name="Bilde 4">
            <a:extLst>
              <a:ext uri="{FF2B5EF4-FFF2-40B4-BE49-F238E27FC236}">
                <a16:creationId xmlns:a16="http://schemas.microsoft.com/office/drawing/2014/main" id="{69D4A491-9D7E-4D00-82ED-F7B6A546CCE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981697" y="5773492"/>
            <a:ext cx="138505" cy="138505"/>
          </a:xfrm>
          <a:prstGeom prst="rect">
            <a:avLst/>
          </a:prstGeom>
        </p:spPr>
      </p:pic>
      <p:sp>
        <p:nvSpPr>
          <p:cNvPr id="18" name="TekstSylinder 17">
            <a:extLst>
              <a:ext uri="{FF2B5EF4-FFF2-40B4-BE49-F238E27FC236}">
                <a16:creationId xmlns:a16="http://schemas.microsoft.com/office/drawing/2014/main" id="{DE8715DE-5416-9048-B462-7D91320F89F7}"/>
              </a:ext>
            </a:extLst>
          </p:cNvPr>
          <p:cNvSpPr txBox="1"/>
          <p:nvPr userDrawn="1"/>
        </p:nvSpPr>
        <p:spPr>
          <a:xfrm>
            <a:off x="8896396" y="5725022"/>
            <a:ext cx="2571094" cy="400110"/>
          </a:xfrm>
          <a:prstGeom prst="rect">
            <a:avLst/>
          </a:prstGeom>
          <a:noFill/>
          <a:effectLst/>
        </p:spPr>
        <p:txBody>
          <a:bodyPr wrap="square" rtlCol="0">
            <a:spAutoFit/>
          </a:bodyPr>
          <a:lstStyle/>
          <a:p>
            <a:endParaRPr lang="nb-NO" sz="1000" i="0" dirty="0">
              <a:solidFill>
                <a:schemeClr val="accent1"/>
              </a:solidFill>
              <a:latin typeface="+mj-lt"/>
              <a:ea typeface="Open Sans" panose="020B0606030504020204" pitchFamily="34" charset="0"/>
              <a:cs typeface="Open Sans" panose="020B0606030504020204" pitchFamily="34" charset="0"/>
            </a:endParaRPr>
          </a:p>
          <a:p>
            <a:endParaRPr lang="nb-NO" sz="1000" i="0" dirty="0">
              <a:solidFill>
                <a:schemeClr val="bg1"/>
              </a:solidFill>
              <a:latin typeface="+mj-lt"/>
              <a:ea typeface="Open Sans" panose="020B0606030504020204" pitchFamily="34" charset="0"/>
              <a:cs typeface="Open Sans" panose="020B0606030504020204" pitchFamily="34" charset="0"/>
            </a:endParaRPr>
          </a:p>
        </p:txBody>
      </p:sp>
      <p:sp>
        <p:nvSpPr>
          <p:cNvPr id="14" name="TekstSylinder 13">
            <a:extLst>
              <a:ext uri="{FF2B5EF4-FFF2-40B4-BE49-F238E27FC236}">
                <a16:creationId xmlns:a16="http://schemas.microsoft.com/office/drawing/2014/main" id="{AC2BD745-6029-4CEA-8846-93752FBA680D}"/>
              </a:ext>
            </a:extLst>
          </p:cNvPr>
          <p:cNvSpPr txBox="1"/>
          <p:nvPr userDrawn="1"/>
        </p:nvSpPr>
        <p:spPr>
          <a:xfrm>
            <a:off x="8896396" y="5802926"/>
            <a:ext cx="2571094" cy="553998"/>
          </a:xfrm>
          <a:prstGeom prst="rect">
            <a:avLst/>
          </a:prstGeom>
          <a:noFill/>
          <a:effectLst/>
        </p:spPr>
        <p:txBody>
          <a:bodyPr wrap="square" rtlCol="0">
            <a:spAutoFit/>
          </a:bodyPr>
          <a:lstStyle/>
          <a:p>
            <a:endParaRPr lang="nb-NO" sz="1000" i="0" dirty="0">
              <a:solidFill>
                <a:schemeClr val="accent1"/>
              </a:solidFill>
              <a:latin typeface="+mj-lt"/>
              <a:ea typeface="Open Sans" panose="020B0606030504020204" pitchFamily="34" charset="0"/>
              <a:cs typeface="Open Sans" panose="020B0606030504020204" pitchFamily="34" charset="0"/>
            </a:endParaRPr>
          </a:p>
          <a:p>
            <a:r>
              <a:rPr lang="nb-NO" sz="1000" i="0" dirty="0">
                <a:solidFill>
                  <a:schemeClr val="accent1"/>
                </a:solidFill>
                <a:latin typeface="+mj-lt"/>
                <a:ea typeface="Open Sans" panose="020B0606030504020204" pitchFamily="34" charset="0"/>
                <a:cs typeface="Open Sans" panose="020B0606030504020204" pitchFamily="34" charset="0"/>
              </a:rPr>
              <a:t>Facebook</a:t>
            </a:r>
            <a:r>
              <a:rPr lang="nb-NO" sz="1000" i="0" dirty="0">
                <a:solidFill>
                  <a:schemeClr val="bg1"/>
                </a:solidFill>
                <a:latin typeface="+mj-lt"/>
                <a:ea typeface="Open Sans" panose="020B0606030504020204" pitchFamily="34" charset="0"/>
                <a:cs typeface="Open Sans" panose="020B0606030504020204" pitchFamily="34" charset="0"/>
              </a:rPr>
              <a:t> </a:t>
            </a:r>
            <a:r>
              <a:rPr lang="nb-NO" sz="1000" i="0" dirty="0" err="1">
                <a:solidFill>
                  <a:schemeClr val="bg1"/>
                </a:solidFill>
                <a:latin typeface="+mj-lt"/>
                <a:ea typeface="Open Sans" panose="020B0606030504020204" pitchFamily="34" charset="0"/>
                <a:cs typeface="Open Sans" panose="020B0606030504020204" pitchFamily="34" charset="0"/>
              </a:rPr>
              <a:t>FylkesmannenTrondelag</a:t>
            </a:r>
            <a:endParaRPr lang="nb-NO" sz="1000" i="0" kern="1200" dirty="0">
              <a:solidFill>
                <a:schemeClr val="bg1"/>
              </a:solidFill>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000" i="0" kern="1200" dirty="0">
                <a:solidFill>
                  <a:schemeClr val="accent1"/>
                </a:solidFill>
                <a:latin typeface="+mj-lt"/>
                <a:ea typeface="Open Sans" panose="020B0606030504020204" pitchFamily="34" charset="0"/>
                <a:cs typeface="Open Sans" panose="020B0606030504020204" pitchFamily="34" charset="0"/>
              </a:rPr>
              <a:t>Nettside</a:t>
            </a:r>
            <a:r>
              <a:rPr lang="nb-NO" sz="1000" i="0" kern="1200" dirty="0">
                <a:solidFill>
                  <a:schemeClr val="bg1"/>
                </a:solidFill>
                <a:latin typeface="+mj-lt"/>
                <a:ea typeface="Open Sans" panose="020B0606030504020204" pitchFamily="34" charset="0"/>
                <a:cs typeface="Open Sans" panose="020B0606030504020204" pitchFamily="34" charset="0"/>
              </a:rPr>
              <a:t> fylkesmannen.no/</a:t>
            </a:r>
            <a:r>
              <a:rPr lang="nb-NO" sz="1000" i="0" kern="1200" dirty="0" err="1">
                <a:solidFill>
                  <a:schemeClr val="bg1"/>
                </a:solidFill>
                <a:latin typeface="+mj-lt"/>
                <a:ea typeface="Open Sans" panose="020B0606030504020204" pitchFamily="34" charset="0"/>
                <a:cs typeface="Open Sans" panose="020B0606030504020204" pitchFamily="34" charset="0"/>
              </a:rPr>
              <a:t>Trondelag</a:t>
            </a:r>
            <a:endParaRPr lang="nb-NO" sz="1000" i="0" dirty="0">
              <a:solidFill>
                <a:schemeClr val="bg1"/>
              </a:solidFill>
              <a:latin typeface="+mj-lt"/>
              <a:ea typeface="Open Sans" panose="020B0606030504020204" pitchFamily="34" charset="0"/>
              <a:cs typeface="Open Sans" panose="020B0606030504020204" pitchFamily="34" charset="0"/>
            </a:endParaRPr>
          </a:p>
        </p:txBody>
      </p:sp>
      <p:pic>
        <p:nvPicPr>
          <p:cNvPr id="17" name="Bilde 16">
            <a:extLst>
              <a:ext uri="{FF2B5EF4-FFF2-40B4-BE49-F238E27FC236}">
                <a16:creationId xmlns:a16="http://schemas.microsoft.com/office/drawing/2014/main" id="{8D75634F-8BFE-4890-B40D-AA62743007C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33397" y="5288605"/>
            <a:ext cx="4114801" cy="1246784"/>
          </a:xfrm>
          <a:prstGeom prst="rect">
            <a:avLst/>
          </a:prstGeom>
        </p:spPr>
      </p:pic>
    </p:spTree>
    <p:extLst>
      <p:ext uri="{BB962C8B-B14F-4D97-AF65-F5344CB8AC3E}">
        <p14:creationId xmlns:p14="http://schemas.microsoft.com/office/powerpoint/2010/main" val="1491261996"/>
      </p:ext>
    </p:extLst>
  </p:cSld>
  <p:clrMapOvr>
    <a:masterClrMapping/>
  </p:clrMapOvr>
  <p:extLst>
    <p:ext uri="{DCECCB84-F9BA-43D5-87BE-67443E8EF086}">
      <p15:sldGuideLst xmlns:p15="http://schemas.microsoft.com/office/powerpoint/2012/main">
        <p15:guide id="1" orient="horz" pos="3634">
          <p15:clr>
            <a:srgbClr val="FBAE40"/>
          </p15:clr>
        </p15:guide>
        <p15:guide id="2" pos="3840">
          <p15:clr>
            <a:srgbClr val="FBAE40"/>
          </p15:clr>
        </p15:guide>
        <p15:guide id="3" orient="horz" pos="3725">
          <p15:clr>
            <a:srgbClr val="FBAE40"/>
          </p15:clr>
        </p15:guide>
        <p15:guide id="4" pos="2933">
          <p15:clr>
            <a:srgbClr val="FBAE40"/>
          </p15:clr>
        </p15:guide>
        <p15:guide id="5" orient="horz" pos="4020">
          <p15:clr>
            <a:srgbClr val="FBAE40"/>
          </p15:clr>
        </p15:guide>
        <p15:guide id="6" pos="5654">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are tittel">
    <p:bg>
      <p:bgPr>
        <a:solidFill>
          <a:schemeClr val="bg1"/>
        </a:solidFill>
        <a:effectLst/>
      </p:bgPr>
    </p:bg>
    <p:spTree>
      <p:nvGrpSpPr>
        <p:cNvPr id="1" name=""/>
        <p:cNvGrpSpPr/>
        <p:nvPr/>
      </p:nvGrpSpPr>
      <p:grpSpPr>
        <a:xfrm>
          <a:off x="0" y="0"/>
          <a:ext cx="0" cy="0"/>
          <a:chOff x="0" y="0"/>
          <a:chExt cx="0" cy="0"/>
        </a:xfrm>
      </p:grpSpPr>
      <p:sp>
        <p:nvSpPr>
          <p:cNvPr id="12" name="Plassholder for lysbildenummer 5">
            <a:extLst>
              <a:ext uri="{FF2B5EF4-FFF2-40B4-BE49-F238E27FC236}">
                <a16:creationId xmlns:a16="http://schemas.microsoft.com/office/drawing/2014/main" id="{90A1533D-7ABC-4411-A97E-1A111AB129BB}"/>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endParaRPr lang="nb-NO" sz="900" dirty="0">
              <a:solidFill>
                <a:schemeClr val="tx1"/>
              </a:solidFill>
              <a:latin typeface="+mn-lt"/>
            </a:endParaRPr>
          </a:p>
        </p:txBody>
      </p:sp>
      <p:sp>
        <p:nvSpPr>
          <p:cNvPr id="8" name="Plassholder for tittel 1">
            <a:extLst>
              <a:ext uri="{FF2B5EF4-FFF2-40B4-BE49-F238E27FC236}">
                <a16:creationId xmlns:a16="http://schemas.microsoft.com/office/drawing/2014/main" id="{17806027-8FF1-4947-B5AA-FF620735761D}"/>
              </a:ext>
            </a:extLst>
          </p:cNvPr>
          <p:cNvSpPr>
            <a:spLocks noGrp="1"/>
          </p:cNvSpPr>
          <p:nvPr>
            <p:ph type="title" hasCustomPrompt="1"/>
          </p:nvPr>
        </p:nvSpPr>
        <p:spPr>
          <a:xfrm>
            <a:off x="1055688" y="873125"/>
            <a:ext cx="10080625" cy="1077209"/>
          </a:xfrm>
          <a:prstGeom prst="rect">
            <a:avLst/>
          </a:prstGeom>
          <a:effectLst/>
        </p:spPr>
        <p:txBody>
          <a:bodyPr vert="horz" lIns="91440" tIns="45720" rIns="91440" bIns="45720" rtlCol="0" anchor="b">
            <a:noAutofit/>
          </a:bodyPr>
          <a:lstStyle>
            <a:lvl1pPr>
              <a:lnSpc>
                <a:spcPct val="100000"/>
              </a:lnSpc>
              <a:defRPr sz="3600">
                <a:solidFill>
                  <a:schemeClr val="tx1"/>
                </a:solidFill>
              </a:defRPr>
            </a:lvl1pPr>
          </a:lstStyle>
          <a:p>
            <a:r>
              <a:rPr lang="nb-NO" dirty="0"/>
              <a:t>Overskrift (pkt. 36) på </a:t>
            </a:r>
            <a:r>
              <a:rPr lang="nb-NO" dirty="0" err="1"/>
              <a:t>malside</a:t>
            </a:r>
            <a:r>
              <a:rPr lang="nb-NO" dirty="0"/>
              <a:t> med kun tittel</a:t>
            </a:r>
          </a:p>
        </p:txBody>
      </p:sp>
      <p:pic>
        <p:nvPicPr>
          <p:cNvPr id="6" name="Bilde 5">
            <a:extLst>
              <a:ext uri="{FF2B5EF4-FFF2-40B4-BE49-F238E27FC236}">
                <a16:creationId xmlns:a16="http://schemas.microsoft.com/office/drawing/2014/main" id="{5946AF8A-2363-40D2-B33B-D3F3ACE37394}"/>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1282867" y="381948"/>
            <a:ext cx="497451" cy="488282"/>
          </a:xfrm>
          <a:prstGeom prst="rect">
            <a:avLst/>
          </a:prstGeom>
        </p:spPr>
      </p:pic>
    </p:spTree>
    <p:extLst>
      <p:ext uri="{BB962C8B-B14F-4D97-AF65-F5344CB8AC3E}">
        <p14:creationId xmlns:p14="http://schemas.microsoft.com/office/powerpoint/2010/main" val="324139498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2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Bare tittel">
    <p:bg>
      <p:bgPr>
        <a:solidFill>
          <a:schemeClr val="bg1"/>
        </a:solidFill>
        <a:effectLst/>
      </p:bgPr>
    </p:bg>
    <p:spTree>
      <p:nvGrpSpPr>
        <p:cNvPr id="1" name=""/>
        <p:cNvGrpSpPr/>
        <p:nvPr/>
      </p:nvGrpSpPr>
      <p:grpSpPr>
        <a:xfrm>
          <a:off x="0" y="0"/>
          <a:ext cx="0" cy="0"/>
          <a:chOff x="0" y="0"/>
          <a:chExt cx="0" cy="0"/>
        </a:xfrm>
      </p:grpSpPr>
      <p:sp>
        <p:nvSpPr>
          <p:cNvPr id="12" name="Plassholder for lysbildenummer 5">
            <a:extLst>
              <a:ext uri="{FF2B5EF4-FFF2-40B4-BE49-F238E27FC236}">
                <a16:creationId xmlns:a16="http://schemas.microsoft.com/office/drawing/2014/main" id="{90A1533D-7ABC-4411-A97E-1A111AB129BB}"/>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endParaRPr lang="nb-NO" sz="900" dirty="0">
              <a:solidFill>
                <a:schemeClr val="tx1"/>
              </a:solidFill>
              <a:latin typeface="+mn-lt"/>
            </a:endParaRPr>
          </a:p>
        </p:txBody>
      </p:sp>
      <p:sp>
        <p:nvSpPr>
          <p:cNvPr id="8" name="Plassholder for tittel 1">
            <a:extLst>
              <a:ext uri="{FF2B5EF4-FFF2-40B4-BE49-F238E27FC236}">
                <a16:creationId xmlns:a16="http://schemas.microsoft.com/office/drawing/2014/main" id="{17806027-8FF1-4947-B5AA-FF620735761D}"/>
              </a:ext>
            </a:extLst>
          </p:cNvPr>
          <p:cNvSpPr>
            <a:spLocks noGrp="1"/>
          </p:cNvSpPr>
          <p:nvPr>
            <p:ph type="title" hasCustomPrompt="1"/>
          </p:nvPr>
        </p:nvSpPr>
        <p:spPr>
          <a:xfrm>
            <a:off x="1055688" y="873125"/>
            <a:ext cx="10080625" cy="1077209"/>
          </a:xfrm>
          <a:prstGeom prst="rect">
            <a:avLst/>
          </a:prstGeom>
          <a:effectLst/>
        </p:spPr>
        <p:txBody>
          <a:bodyPr vert="horz" lIns="91440" tIns="45720" rIns="91440" bIns="45720" rtlCol="0" anchor="b">
            <a:noAutofit/>
          </a:bodyPr>
          <a:lstStyle>
            <a:lvl1pPr>
              <a:lnSpc>
                <a:spcPct val="100000"/>
              </a:lnSpc>
              <a:defRPr sz="3600">
                <a:solidFill>
                  <a:schemeClr val="tx1"/>
                </a:solidFill>
              </a:defRPr>
            </a:lvl1pPr>
          </a:lstStyle>
          <a:p>
            <a:r>
              <a:rPr lang="nb-NO" dirty="0"/>
              <a:t>Overskrift (pkt. 36) på </a:t>
            </a:r>
            <a:r>
              <a:rPr lang="nb-NO" dirty="0" err="1"/>
              <a:t>malside</a:t>
            </a:r>
            <a:r>
              <a:rPr lang="nb-NO" dirty="0"/>
              <a:t> med kun tittel</a:t>
            </a:r>
          </a:p>
        </p:txBody>
      </p:sp>
      <p:pic>
        <p:nvPicPr>
          <p:cNvPr id="6" name="Bilde 5">
            <a:extLst>
              <a:ext uri="{FF2B5EF4-FFF2-40B4-BE49-F238E27FC236}">
                <a16:creationId xmlns:a16="http://schemas.microsoft.com/office/drawing/2014/main" id="{5946AF8A-2363-40D2-B33B-D3F3ACE37394}"/>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1282867" y="381948"/>
            <a:ext cx="497451" cy="488282"/>
          </a:xfrm>
          <a:prstGeom prst="rect">
            <a:avLst/>
          </a:prstGeom>
        </p:spPr>
      </p:pic>
      <p:sp>
        <p:nvSpPr>
          <p:cNvPr id="3" name="TekstSylinder 2">
            <a:extLst>
              <a:ext uri="{FF2B5EF4-FFF2-40B4-BE49-F238E27FC236}">
                <a16:creationId xmlns:a16="http://schemas.microsoft.com/office/drawing/2014/main" id="{FFAE0240-3240-44A0-8DEF-58BFE0A7E5F9}"/>
              </a:ext>
            </a:extLst>
          </p:cNvPr>
          <p:cNvSpPr txBox="1"/>
          <p:nvPr userDrawn="1"/>
        </p:nvSpPr>
        <p:spPr>
          <a:xfrm>
            <a:off x="1055688" y="2375555"/>
            <a:ext cx="10080625" cy="3970318"/>
          </a:xfrm>
          <a:prstGeom prst="rect">
            <a:avLst/>
          </a:prstGeom>
          <a:noFill/>
        </p:spPr>
        <p:txBody>
          <a:bodyPr wrap="square" rtlCol="0">
            <a:spAutoFit/>
          </a:bodyPr>
          <a:lstStyle/>
          <a:p>
            <a:r>
              <a:rPr lang="nb-NO" dirty="0"/>
              <a:t>A</a:t>
            </a:r>
          </a:p>
          <a:p>
            <a:r>
              <a:rPr lang="nb-NO" dirty="0"/>
              <a:t>B</a:t>
            </a:r>
          </a:p>
          <a:p>
            <a:r>
              <a:rPr lang="nb-NO" dirty="0"/>
              <a:t>C</a:t>
            </a:r>
          </a:p>
          <a:p>
            <a:r>
              <a:rPr lang="nb-NO" dirty="0"/>
              <a:t>D</a:t>
            </a:r>
          </a:p>
          <a:p>
            <a:r>
              <a:rPr lang="nb-NO" dirty="0"/>
              <a:t>E</a:t>
            </a:r>
          </a:p>
          <a:p>
            <a:r>
              <a:rPr lang="nb-NO" dirty="0"/>
              <a:t>F</a:t>
            </a:r>
          </a:p>
          <a:p>
            <a:r>
              <a:rPr lang="nb-NO" dirty="0"/>
              <a:t>G</a:t>
            </a:r>
          </a:p>
          <a:p>
            <a:r>
              <a:rPr lang="nb-NO" dirty="0"/>
              <a:t>H</a:t>
            </a:r>
          </a:p>
          <a:p>
            <a:r>
              <a:rPr lang="nb-NO" dirty="0"/>
              <a:t>I</a:t>
            </a:r>
          </a:p>
          <a:p>
            <a:r>
              <a:rPr lang="nb-NO" dirty="0"/>
              <a:t>J</a:t>
            </a:r>
          </a:p>
          <a:p>
            <a:r>
              <a:rPr lang="nb-NO" dirty="0"/>
              <a:t>K</a:t>
            </a:r>
          </a:p>
          <a:p>
            <a:r>
              <a:rPr lang="nb-NO" dirty="0"/>
              <a:t>L</a:t>
            </a:r>
          </a:p>
          <a:p>
            <a:r>
              <a:rPr lang="nb-NO"/>
              <a:t>M</a:t>
            </a:r>
          </a:p>
          <a:p>
            <a:endParaRPr lang="nb-NO" dirty="0"/>
          </a:p>
        </p:txBody>
      </p:sp>
    </p:spTree>
    <p:extLst>
      <p:ext uri="{BB962C8B-B14F-4D97-AF65-F5344CB8AC3E}">
        <p14:creationId xmlns:p14="http://schemas.microsoft.com/office/powerpoint/2010/main" val="256667323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2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omt">
    <p:bg>
      <p:bgPr>
        <a:solidFill>
          <a:schemeClr val="bg1"/>
        </a:solidFill>
        <a:effectLst/>
      </p:bgPr>
    </p:bg>
    <p:spTree>
      <p:nvGrpSpPr>
        <p:cNvPr id="1" name=""/>
        <p:cNvGrpSpPr/>
        <p:nvPr/>
      </p:nvGrpSpPr>
      <p:grpSpPr>
        <a:xfrm>
          <a:off x="0" y="0"/>
          <a:ext cx="0" cy="0"/>
          <a:chOff x="0" y="0"/>
          <a:chExt cx="0" cy="0"/>
        </a:xfrm>
      </p:grpSpPr>
      <p:sp>
        <p:nvSpPr>
          <p:cNvPr id="9" name="Plassholder for lysbildenummer 5">
            <a:extLst>
              <a:ext uri="{FF2B5EF4-FFF2-40B4-BE49-F238E27FC236}">
                <a16:creationId xmlns:a16="http://schemas.microsoft.com/office/drawing/2014/main" id="{ACDE66F6-3636-4218-8D66-77005AFAE89D}"/>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pic>
        <p:nvPicPr>
          <p:cNvPr id="6" name="Bilde 5">
            <a:extLst>
              <a:ext uri="{FF2B5EF4-FFF2-40B4-BE49-F238E27FC236}">
                <a16:creationId xmlns:a16="http://schemas.microsoft.com/office/drawing/2014/main" id="{DD6FCC2D-F7C0-4100-AD53-3AF8C3B2E29D}"/>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1282867" y="381948"/>
            <a:ext cx="497451" cy="488282"/>
          </a:xfrm>
          <a:prstGeom prst="rect">
            <a:avLst/>
          </a:prstGeom>
        </p:spPr>
      </p:pic>
    </p:spTree>
    <p:extLst>
      <p:ext uri="{BB962C8B-B14F-4D97-AF65-F5344CB8AC3E}">
        <p14:creationId xmlns:p14="http://schemas.microsoft.com/office/powerpoint/2010/main" val="297173682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2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type="obj">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innhold 2"/>
          <p:cNvSpPr>
            <a:spLocks noGrp="1"/>
          </p:cNvSpPr>
          <p:nvPr>
            <p:ph idx="1"/>
          </p:nvPr>
        </p:nvSpPr>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10"/>
          </p:nvPr>
        </p:nvSpPr>
        <p:spPr/>
        <p:txBody>
          <a:bodyPr/>
          <a:lstStyle/>
          <a:p>
            <a:fld id="{F113BBA4-3F40-4D26-8B15-C238AFF28625}" type="datetimeFigureOut">
              <a:rPr lang="nb-NO" smtClean="0"/>
              <a:t>21.02.2020</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530E57C7-105C-42E3-97A8-F7C35590908C}" type="slidenum">
              <a:rPr lang="nb-NO" smtClean="0"/>
              <a:t>‹#›</a:t>
            </a:fld>
            <a:endParaRPr lang="nb-NO"/>
          </a:p>
        </p:txBody>
      </p:sp>
    </p:spTree>
    <p:extLst>
      <p:ext uri="{BB962C8B-B14F-4D97-AF65-F5344CB8AC3E}">
        <p14:creationId xmlns:p14="http://schemas.microsoft.com/office/powerpoint/2010/main" val="17070085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839788" y="365125"/>
            <a:ext cx="10515600" cy="1325563"/>
          </a:xfrm>
        </p:spPr>
        <p:txBody>
          <a:bodyPr/>
          <a:lstStyle/>
          <a:p>
            <a:r>
              <a:rPr lang="nb-NO"/>
              <a:t>Klikk for å redigere tittelstil</a:t>
            </a:r>
          </a:p>
        </p:txBody>
      </p:sp>
      <p:sp>
        <p:nvSpPr>
          <p:cNvPr id="3" name="Plassholder f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Rediger tekststiler i malen</a:t>
            </a:r>
          </a:p>
        </p:txBody>
      </p:sp>
      <p:sp>
        <p:nvSpPr>
          <p:cNvPr id="4" name="Plassholder for innhold 3"/>
          <p:cNvSpPr>
            <a:spLocks noGrp="1"/>
          </p:cNvSpPr>
          <p:nvPr>
            <p:ph sz="half" idx="2"/>
          </p:nvPr>
        </p:nvSpPr>
        <p:spPr>
          <a:xfrm>
            <a:off x="839788" y="2505075"/>
            <a:ext cx="5157787" cy="368458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Rediger tekststiler i malen</a:t>
            </a:r>
          </a:p>
        </p:txBody>
      </p:sp>
      <p:sp>
        <p:nvSpPr>
          <p:cNvPr id="6" name="Plassholder for innhold 5"/>
          <p:cNvSpPr>
            <a:spLocks noGrp="1"/>
          </p:cNvSpPr>
          <p:nvPr>
            <p:ph sz="quarter" idx="4"/>
          </p:nvPr>
        </p:nvSpPr>
        <p:spPr>
          <a:xfrm>
            <a:off x="6172200" y="2505075"/>
            <a:ext cx="5183188" cy="368458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p:cNvSpPr>
            <a:spLocks noGrp="1"/>
          </p:cNvSpPr>
          <p:nvPr>
            <p:ph type="dt" sz="half" idx="10"/>
          </p:nvPr>
        </p:nvSpPr>
        <p:spPr/>
        <p:txBody>
          <a:bodyPr/>
          <a:lstStyle/>
          <a:p>
            <a:fld id="{F113BBA4-3F40-4D26-8B15-C238AFF28625}" type="datetimeFigureOut">
              <a:rPr lang="nb-NO" smtClean="0"/>
              <a:t>21.02.2020</a:t>
            </a:fld>
            <a:endParaRPr lang="nb-NO"/>
          </a:p>
        </p:txBody>
      </p:sp>
      <p:sp>
        <p:nvSpPr>
          <p:cNvPr id="8" name="Plassholder for bunntekst 7"/>
          <p:cNvSpPr>
            <a:spLocks noGrp="1"/>
          </p:cNvSpPr>
          <p:nvPr>
            <p:ph type="ftr" sz="quarter" idx="11"/>
          </p:nvPr>
        </p:nvSpPr>
        <p:spPr/>
        <p:txBody>
          <a:bodyPr/>
          <a:lstStyle/>
          <a:p>
            <a:endParaRPr lang="nb-NO"/>
          </a:p>
        </p:txBody>
      </p:sp>
      <p:sp>
        <p:nvSpPr>
          <p:cNvPr id="9" name="Plassholder for lysbildenummer 8"/>
          <p:cNvSpPr>
            <a:spLocks noGrp="1"/>
          </p:cNvSpPr>
          <p:nvPr>
            <p:ph type="sldNum" sz="quarter" idx="12"/>
          </p:nvPr>
        </p:nvSpPr>
        <p:spPr/>
        <p:txBody>
          <a:bodyPr/>
          <a:lstStyle/>
          <a:p>
            <a:fld id="{530E57C7-105C-42E3-97A8-F7C35590908C}" type="slidenum">
              <a:rPr lang="nb-NO" smtClean="0"/>
              <a:t>‹#›</a:t>
            </a:fld>
            <a:endParaRPr lang="nb-NO"/>
          </a:p>
        </p:txBody>
      </p:sp>
    </p:spTree>
    <p:extLst>
      <p:ext uri="{BB962C8B-B14F-4D97-AF65-F5344CB8AC3E}">
        <p14:creationId xmlns:p14="http://schemas.microsoft.com/office/powerpoint/2010/main" val="4164087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dato 2"/>
          <p:cNvSpPr>
            <a:spLocks noGrp="1"/>
          </p:cNvSpPr>
          <p:nvPr>
            <p:ph type="dt" sz="half" idx="10"/>
          </p:nvPr>
        </p:nvSpPr>
        <p:spPr/>
        <p:txBody>
          <a:bodyPr/>
          <a:lstStyle/>
          <a:p>
            <a:fld id="{F113BBA4-3F40-4D26-8B15-C238AFF28625}" type="datetimeFigureOut">
              <a:rPr lang="nb-NO" smtClean="0"/>
              <a:t>21.02.2020</a:t>
            </a:fld>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530E57C7-105C-42E3-97A8-F7C35590908C}" type="slidenum">
              <a:rPr lang="nb-NO" smtClean="0"/>
              <a:t>‹#›</a:t>
            </a:fld>
            <a:endParaRPr lang="nb-NO"/>
          </a:p>
        </p:txBody>
      </p:sp>
    </p:spTree>
    <p:extLst>
      <p:ext uri="{BB962C8B-B14F-4D97-AF65-F5344CB8AC3E}">
        <p14:creationId xmlns:p14="http://schemas.microsoft.com/office/powerpoint/2010/main" val="1991135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F113BBA4-3F40-4D26-8B15-C238AFF28625}" type="datetimeFigureOut">
              <a:rPr lang="nb-NO" smtClean="0"/>
              <a:t>21.02.2020</a:t>
            </a:fld>
            <a:endParaRPr lang="nb-NO"/>
          </a:p>
        </p:txBody>
      </p:sp>
      <p:sp>
        <p:nvSpPr>
          <p:cNvPr id="3" name="Plassholder for bunntekst 2"/>
          <p:cNvSpPr>
            <a:spLocks noGrp="1"/>
          </p:cNvSpPr>
          <p:nvPr>
            <p:ph type="ftr" sz="quarter" idx="11"/>
          </p:nvPr>
        </p:nvSpPr>
        <p:spPr/>
        <p:txBody>
          <a:bodyPr/>
          <a:lstStyle/>
          <a:p>
            <a:endParaRPr lang="nb-NO"/>
          </a:p>
        </p:txBody>
      </p:sp>
      <p:sp>
        <p:nvSpPr>
          <p:cNvPr id="4" name="Plassholder for lysbildenummer 3"/>
          <p:cNvSpPr>
            <a:spLocks noGrp="1"/>
          </p:cNvSpPr>
          <p:nvPr>
            <p:ph type="sldNum" sz="quarter" idx="12"/>
          </p:nvPr>
        </p:nvSpPr>
        <p:spPr/>
        <p:txBody>
          <a:bodyPr/>
          <a:lstStyle/>
          <a:p>
            <a:fld id="{530E57C7-105C-42E3-97A8-F7C35590908C}" type="slidenum">
              <a:rPr lang="nb-NO" smtClean="0"/>
              <a:t>‹#›</a:t>
            </a:fld>
            <a:endParaRPr lang="nb-NO"/>
          </a:p>
        </p:txBody>
      </p:sp>
    </p:spTree>
    <p:extLst>
      <p:ext uri="{BB962C8B-B14F-4D97-AF65-F5344CB8AC3E}">
        <p14:creationId xmlns:p14="http://schemas.microsoft.com/office/powerpoint/2010/main" val="34452614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innhol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Rediger tekststiler i malen</a:t>
            </a:r>
          </a:p>
        </p:txBody>
      </p:sp>
      <p:sp>
        <p:nvSpPr>
          <p:cNvPr id="5" name="Plassholder for dato 4"/>
          <p:cNvSpPr>
            <a:spLocks noGrp="1"/>
          </p:cNvSpPr>
          <p:nvPr>
            <p:ph type="dt" sz="half" idx="10"/>
          </p:nvPr>
        </p:nvSpPr>
        <p:spPr/>
        <p:txBody>
          <a:bodyPr/>
          <a:lstStyle/>
          <a:p>
            <a:fld id="{F113BBA4-3F40-4D26-8B15-C238AFF28625}" type="datetimeFigureOut">
              <a:rPr lang="nb-NO" smtClean="0"/>
              <a:t>21.02.2020</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530E57C7-105C-42E3-97A8-F7C35590908C}" type="slidenum">
              <a:rPr lang="nb-NO" smtClean="0"/>
              <a:t>‹#›</a:t>
            </a:fld>
            <a:endParaRPr lang="nb-NO"/>
          </a:p>
        </p:txBody>
      </p:sp>
    </p:spTree>
    <p:extLst>
      <p:ext uri="{BB962C8B-B14F-4D97-AF65-F5344CB8AC3E}">
        <p14:creationId xmlns:p14="http://schemas.microsoft.com/office/powerpoint/2010/main" val="282308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bild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Rediger tekststiler i malen</a:t>
            </a:r>
          </a:p>
        </p:txBody>
      </p:sp>
      <p:sp>
        <p:nvSpPr>
          <p:cNvPr id="5" name="Plassholder for dato 4"/>
          <p:cNvSpPr>
            <a:spLocks noGrp="1"/>
          </p:cNvSpPr>
          <p:nvPr>
            <p:ph type="dt" sz="half" idx="10"/>
          </p:nvPr>
        </p:nvSpPr>
        <p:spPr/>
        <p:txBody>
          <a:bodyPr/>
          <a:lstStyle/>
          <a:p>
            <a:fld id="{F113BBA4-3F40-4D26-8B15-C238AFF28625}" type="datetimeFigureOut">
              <a:rPr lang="nb-NO" smtClean="0"/>
              <a:t>21.02.2020</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530E57C7-105C-42E3-97A8-F7C35590908C}" type="slidenum">
              <a:rPr lang="nb-NO" smtClean="0"/>
              <a:t>‹#›</a:t>
            </a:fld>
            <a:endParaRPr lang="nb-NO"/>
          </a:p>
        </p:txBody>
      </p:sp>
    </p:spTree>
    <p:extLst>
      <p:ext uri="{BB962C8B-B14F-4D97-AF65-F5344CB8AC3E}">
        <p14:creationId xmlns:p14="http://schemas.microsoft.com/office/powerpoint/2010/main" val="203606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slideLayout" Target="../slideLayouts/slideLayout32.xml"/><Relationship Id="rId26" Type="http://schemas.openxmlformats.org/officeDocument/2006/relationships/slideLayout" Target="../slideLayouts/slideLayout40.xml"/><Relationship Id="rId3" Type="http://schemas.openxmlformats.org/officeDocument/2006/relationships/slideLayout" Target="../slideLayouts/slideLayout17.xml"/><Relationship Id="rId21" Type="http://schemas.openxmlformats.org/officeDocument/2006/relationships/slideLayout" Target="../slideLayouts/slideLayout35.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5" Type="http://schemas.openxmlformats.org/officeDocument/2006/relationships/slideLayout" Target="../slideLayouts/slideLayout39.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slideLayout" Target="../slideLayouts/slideLayout34.xml"/><Relationship Id="rId29" Type="http://schemas.openxmlformats.org/officeDocument/2006/relationships/slideLayout" Target="../slideLayouts/slideLayout43.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24" Type="http://schemas.openxmlformats.org/officeDocument/2006/relationships/slideLayout" Target="../slideLayouts/slideLayout38.xml"/><Relationship Id="rId32" Type="http://schemas.openxmlformats.org/officeDocument/2006/relationships/theme" Target="../theme/theme2.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23" Type="http://schemas.openxmlformats.org/officeDocument/2006/relationships/slideLayout" Target="../slideLayouts/slideLayout37.xml"/><Relationship Id="rId28" Type="http://schemas.openxmlformats.org/officeDocument/2006/relationships/slideLayout" Target="../slideLayouts/slideLayout42.xml"/><Relationship Id="rId10" Type="http://schemas.openxmlformats.org/officeDocument/2006/relationships/slideLayout" Target="../slideLayouts/slideLayout24.xml"/><Relationship Id="rId19" Type="http://schemas.openxmlformats.org/officeDocument/2006/relationships/slideLayout" Target="../slideLayouts/slideLayout33.xml"/><Relationship Id="rId31" Type="http://schemas.openxmlformats.org/officeDocument/2006/relationships/slideLayout" Target="../slideLayouts/slideLayout45.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 Id="rId22" Type="http://schemas.openxmlformats.org/officeDocument/2006/relationships/slideLayout" Target="../slideLayouts/slideLayout36.xml"/><Relationship Id="rId27" Type="http://schemas.openxmlformats.org/officeDocument/2006/relationships/slideLayout" Target="../slideLayouts/slideLayout41.xml"/><Relationship Id="rId30"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13BBA4-3F40-4D26-8B15-C238AFF28625}" type="datetimeFigureOut">
              <a:rPr lang="nb-NO" smtClean="0"/>
              <a:t>21.02.2020</a:t>
            </a:fld>
            <a:endParaRPr lang="nb-NO"/>
          </a:p>
        </p:txBody>
      </p:sp>
      <p:sp>
        <p:nvSpPr>
          <p:cNvPr id="5" name="Plassholder for bunn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0E57C7-105C-42E3-97A8-F7C35590908C}" type="slidenum">
              <a:rPr lang="nb-NO" smtClean="0"/>
              <a:t>‹#›</a:t>
            </a:fld>
            <a:endParaRPr lang="nb-NO"/>
          </a:p>
        </p:txBody>
      </p:sp>
    </p:spTree>
    <p:extLst>
      <p:ext uri="{BB962C8B-B14F-4D97-AF65-F5344CB8AC3E}">
        <p14:creationId xmlns:p14="http://schemas.microsoft.com/office/powerpoint/2010/main" val="42128650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364315CE-F722-474E-BD88-64FFBC8D5DBB}"/>
              </a:ext>
            </a:extLst>
          </p:cNvPr>
          <p:cNvSpPr/>
          <p:nvPr userDrawn="1"/>
        </p:nvSpPr>
        <p:spPr>
          <a:xfrm>
            <a:off x="0" y="6793818"/>
            <a:ext cx="12192000" cy="72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504718299"/>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 id="2147483681" r:id="rId18"/>
    <p:sldLayoutId id="2147483682" r:id="rId19"/>
    <p:sldLayoutId id="2147483683" r:id="rId20"/>
    <p:sldLayoutId id="2147483684" r:id="rId21"/>
    <p:sldLayoutId id="2147483685" r:id="rId22"/>
    <p:sldLayoutId id="2147483686" r:id="rId23"/>
    <p:sldLayoutId id="2147483687" r:id="rId24"/>
    <p:sldLayoutId id="2147483688" r:id="rId25"/>
    <p:sldLayoutId id="2147483689" r:id="rId26"/>
    <p:sldLayoutId id="2147483690" r:id="rId27"/>
    <p:sldLayoutId id="2147483691" r:id="rId28"/>
    <p:sldLayoutId id="2147483692" r:id="rId29"/>
    <p:sldLayoutId id="2147483693" r:id="rId30"/>
    <p:sldLayoutId id="2147483694" r:id="rId31"/>
  </p:sldLayoutIdLst>
  <p:hf sldNum="0" hdr="0" ftr="0"/>
  <p:txStyles>
    <p:titleStyle>
      <a:lvl1pPr algn="l" defTabSz="914400" rtl="0" eaLnBrk="1" latinLnBrk="0" hangingPunct="1">
        <a:lnSpc>
          <a:spcPct val="90000"/>
        </a:lnSpc>
        <a:spcBef>
          <a:spcPct val="0"/>
        </a:spcBef>
        <a:buNone/>
        <a:defRPr sz="3600" kern="1200">
          <a:solidFill>
            <a:schemeClr val="tx1"/>
          </a:solidFill>
          <a:latin typeface="+mn-lt"/>
          <a:ea typeface="Open Sans SemiBold" panose="020B0706030804020204" pitchFamily="34" charset="0"/>
          <a:cs typeface="Open Sans SemiBold" panose="020B07060308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46">
          <p15:clr>
            <a:srgbClr val="547EBF"/>
          </p15:clr>
        </p15:guide>
        <p15:guide id="2" pos="257">
          <p15:clr>
            <a:srgbClr val="F26B43"/>
          </p15:clr>
        </p15:guide>
        <p15:guide id="3" pos="665">
          <p15:clr>
            <a:srgbClr val="547EBF"/>
          </p15:clr>
        </p15:guide>
        <p15:guide id="4" orient="horz" pos="3974">
          <p15:clr>
            <a:srgbClr val="547EBF"/>
          </p15:clr>
        </p15:guide>
        <p15:guide id="5" pos="7015">
          <p15:clr>
            <a:srgbClr val="547EBF"/>
          </p15:clr>
        </p15:guide>
        <p15:guide id="6" orient="horz" pos="232">
          <p15:clr>
            <a:srgbClr val="F26B43"/>
          </p15:clr>
        </p15:guide>
        <p15:guide id="7" pos="7423">
          <p15:clr>
            <a:srgbClr val="F26B43"/>
          </p15:clr>
        </p15:guide>
        <p15:guide id="8" pos="7106">
          <p15:clr>
            <a:srgbClr val="F26B43"/>
          </p15:clr>
        </p15:guide>
        <p15:guide id="9" pos="3840">
          <p15:clr>
            <a:srgbClr val="FDE53C"/>
          </p15:clr>
        </p15:guide>
        <p15:guide id="11" orient="horz" pos="550">
          <p15:clr>
            <a:srgbClr val="F26B43"/>
          </p15:clr>
        </p15:guide>
        <p15:guide id="12" orient="horz" pos="4201">
          <p15:clr>
            <a:srgbClr val="F26B43"/>
          </p15:clr>
        </p15:guide>
        <p15:guide id="13" pos="2774">
          <p15:clr>
            <a:srgbClr val="F26B43"/>
          </p15:clr>
        </p15:guide>
        <p15:guide id="14" pos="4906">
          <p15:clr>
            <a:srgbClr val="F26B43"/>
          </p15:clr>
        </p15:guide>
        <p15:guide id="15" orient="horz" pos="2092">
          <p15:clr>
            <a:srgbClr val="F26B43"/>
          </p15:clr>
        </p15:guide>
        <p15:guide id="16" orient="horz" pos="272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4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BDBEC0E1-D055-43DF-A629-B5CFB1A413D8}"/>
              </a:ext>
            </a:extLst>
          </p:cNvPr>
          <p:cNvSpPr>
            <a:spLocks noGrp="1"/>
          </p:cNvSpPr>
          <p:nvPr>
            <p:ph type="dt" sz="half" idx="2"/>
          </p:nvPr>
        </p:nvSpPr>
        <p:spPr/>
        <p:txBody>
          <a:bodyPr/>
          <a:lstStyle/>
          <a:p>
            <a:r>
              <a:rPr lang="nb-NO" dirty="0"/>
              <a:t>04.11.2019</a:t>
            </a:r>
          </a:p>
        </p:txBody>
      </p:sp>
      <p:sp>
        <p:nvSpPr>
          <p:cNvPr id="3" name="Plassholder for tekst 2">
            <a:extLst>
              <a:ext uri="{FF2B5EF4-FFF2-40B4-BE49-F238E27FC236}">
                <a16:creationId xmlns:a16="http://schemas.microsoft.com/office/drawing/2014/main" id="{E0CADBB2-8980-44F7-93F1-DFD4170CD9EE}"/>
              </a:ext>
            </a:extLst>
          </p:cNvPr>
          <p:cNvSpPr>
            <a:spLocks noGrp="1"/>
          </p:cNvSpPr>
          <p:nvPr>
            <p:ph type="body" sz="quarter" idx="10"/>
          </p:nvPr>
        </p:nvSpPr>
        <p:spPr/>
        <p:txBody>
          <a:bodyPr>
            <a:normAutofit/>
          </a:bodyPr>
          <a:lstStyle/>
          <a:p>
            <a:r>
              <a:rPr lang="nb-NO" sz="4000" dirty="0"/>
              <a:t>Barnehageeiers og kommunens ansvar for samiske barn i barnehagen – hvem gjør hva?</a:t>
            </a:r>
          </a:p>
        </p:txBody>
      </p:sp>
      <p:sp>
        <p:nvSpPr>
          <p:cNvPr id="4" name="Plassholder for tekst 3">
            <a:extLst>
              <a:ext uri="{FF2B5EF4-FFF2-40B4-BE49-F238E27FC236}">
                <a16:creationId xmlns:a16="http://schemas.microsoft.com/office/drawing/2014/main" id="{D33E3403-C3F7-4730-B406-B00C458F7F4F}"/>
              </a:ext>
            </a:extLst>
          </p:cNvPr>
          <p:cNvSpPr>
            <a:spLocks noGrp="1"/>
          </p:cNvSpPr>
          <p:nvPr>
            <p:ph type="body" sz="quarter" idx="11"/>
          </p:nvPr>
        </p:nvSpPr>
        <p:spPr/>
        <p:txBody>
          <a:bodyPr/>
          <a:lstStyle/>
          <a:p>
            <a:r>
              <a:rPr lang="nb-NO" dirty="0"/>
              <a:t>Samarbeidsforum 2.mars 2020</a:t>
            </a:r>
          </a:p>
          <a:p>
            <a:endParaRPr lang="nb-NO" dirty="0"/>
          </a:p>
          <a:p>
            <a:r>
              <a:rPr lang="nb-NO" dirty="0"/>
              <a:t>Liv Ingegerd Selfjord, seniorrådgiver</a:t>
            </a:r>
          </a:p>
        </p:txBody>
      </p:sp>
    </p:spTree>
    <p:extLst>
      <p:ext uri="{BB962C8B-B14F-4D97-AF65-F5344CB8AC3E}">
        <p14:creationId xmlns:p14="http://schemas.microsoft.com/office/powerpoint/2010/main" val="35794463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solidFill>
            <a:srgbClr val="D5E1EC"/>
          </a:solidFill>
        </p:spPr>
        <p:txBody>
          <a:bodyPr/>
          <a:lstStyle/>
          <a:p>
            <a:r>
              <a:rPr lang="nb-NO" b="1" dirty="0">
                <a:latin typeface="Franklin Gothic Book" panose="020B0503020102020204" pitchFamily="34" charset="0"/>
              </a:rPr>
              <a:t>Lovgrunnlag</a:t>
            </a:r>
            <a:r>
              <a:rPr lang="nb-NO" dirty="0">
                <a:latin typeface="Franklin Gothic Book" panose="020B0503020102020204" pitchFamily="34" charset="0"/>
              </a:rPr>
              <a:t> </a:t>
            </a:r>
          </a:p>
        </p:txBody>
      </p:sp>
      <p:sp>
        <p:nvSpPr>
          <p:cNvPr id="3" name="Plassholder for innhold 2"/>
          <p:cNvSpPr>
            <a:spLocks noGrp="1"/>
          </p:cNvSpPr>
          <p:nvPr>
            <p:ph sz="half" idx="1"/>
          </p:nvPr>
        </p:nvSpPr>
        <p:spPr/>
        <p:txBody>
          <a:bodyPr>
            <a:normAutofit fontScale="92500" lnSpcReduction="10000"/>
          </a:bodyPr>
          <a:lstStyle/>
          <a:p>
            <a:r>
              <a:rPr lang="nb-NO" dirty="0">
                <a:latin typeface="Franklin Gothic Book" panose="020B0503020102020204" pitchFamily="34" charset="0"/>
              </a:rPr>
              <a:t>Grunnloven § 108</a:t>
            </a:r>
          </a:p>
          <a:p>
            <a:r>
              <a:rPr lang="nb-NO" dirty="0">
                <a:latin typeface="Franklin Gothic Book" panose="020B0503020102020204" pitchFamily="34" charset="0"/>
              </a:rPr>
              <a:t>ILO-konvensjon nr. 169</a:t>
            </a:r>
          </a:p>
          <a:p>
            <a:r>
              <a:rPr lang="nb-NO" dirty="0">
                <a:latin typeface="Franklin Gothic Book" panose="020B0503020102020204" pitchFamily="34" charset="0"/>
              </a:rPr>
              <a:t>Barnekonvensjonen art. 30</a:t>
            </a:r>
          </a:p>
          <a:p>
            <a:r>
              <a:rPr lang="nb-NO" dirty="0">
                <a:latin typeface="Franklin Gothic Book" panose="020B0503020102020204" pitchFamily="34" charset="0"/>
              </a:rPr>
              <a:t>Barnehageloven § 2 (barnehageeiers plikt)</a:t>
            </a:r>
          </a:p>
          <a:p>
            <a:r>
              <a:rPr lang="nb-NO" dirty="0">
                <a:latin typeface="Franklin Gothic Book" panose="020B0503020102020204" pitchFamily="34" charset="0"/>
              </a:rPr>
              <a:t>Barnehageloven § 8 (kommunens plikt)</a:t>
            </a:r>
          </a:p>
          <a:p>
            <a:r>
              <a:rPr lang="nb-NO" dirty="0">
                <a:latin typeface="Franklin Gothic Book" panose="020B0503020102020204" pitchFamily="34" charset="0"/>
              </a:rPr>
              <a:t>Sameloven</a:t>
            </a:r>
          </a:p>
          <a:p>
            <a:r>
              <a:rPr lang="nb-NO" dirty="0">
                <a:latin typeface="Franklin Gothic Book" panose="020B0503020102020204" pitchFamily="34" charset="0"/>
              </a:rPr>
              <a:t>Forskrift om rammeplan for barnehagens innhold og oppgaver</a:t>
            </a:r>
          </a:p>
          <a:p>
            <a:endParaRPr lang="nb-NO" dirty="0"/>
          </a:p>
        </p:txBody>
      </p:sp>
      <p:pic>
        <p:nvPicPr>
          <p:cNvPr id="5" name="Plassholder for innhold 7"/>
          <p:cNvPicPr>
            <a:picLocks noGrp="1" noChangeAspect="1"/>
          </p:cNvPicPr>
          <p:nvPr>
            <p:ph sz="half" idx="2"/>
          </p:nvPr>
        </p:nvPicPr>
        <p:blipFill>
          <a:blip r:embed="rId3"/>
          <a:stretch>
            <a:fillRect/>
          </a:stretch>
        </p:blipFill>
        <p:spPr>
          <a:xfrm>
            <a:off x="7562088" y="2100157"/>
            <a:ext cx="3685031" cy="4046610"/>
          </a:xfrm>
          <a:prstGeom prst="rect">
            <a:avLst/>
          </a:prstGeom>
        </p:spPr>
      </p:pic>
    </p:spTree>
    <p:extLst>
      <p:ext uri="{BB962C8B-B14F-4D97-AF65-F5344CB8AC3E}">
        <p14:creationId xmlns:p14="http://schemas.microsoft.com/office/powerpoint/2010/main" val="24565717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44451AED-182D-4341-9EDC-0ABBD55F45DF}"/>
              </a:ext>
            </a:extLst>
          </p:cNvPr>
          <p:cNvSpPr>
            <a:spLocks noGrp="1"/>
          </p:cNvSpPr>
          <p:nvPr>
            <p:ph type="body" sz="quarter" idx="11"/>
          </p:nvPr>
        </p:nvSpPr>
        <p:spPr>
          <a:xfrm>
            <a:off x="1057541" y="2164988"/>
            <a:ext cx="4889693" cy="4444359"/>
          </a:xfrm>
        </p:spPr>
        <p:txBody>
          <a:bodyPr>
            <a:normAutofit fontScale="85000" lnSpcReduction="20000"/>
          </a:bodyPr>
          <a:lstStyle/>
          <a:p>
            <a:r>
              <a:rPr lang="nb-NO" sz="1800" b="1" dirty="0"/>
              <a:t>Loven fra 1995:</a:t>
            </a:r>
          </a:p>
          <a:p>
            <a:r>
              <a:rPr lang="nb-NO" sz="1800" dirty="0"/>
              <a:t>§ 7. Kommunens ansvar, 4.ledd:</a:t>
            </a:r>
          </a:p>
          <a:p>
            <a:r>
              <a:rPr lang="nb-NO" sz="1800" i="1" u="sng" dirty="0"/>
              <a:t>Barnehager for samiske barn i samiske distrikt skal bygge på samisk språk og kultur.</a:t>
            </a:r>
          </a:p>
          <a:p>
            <a:r>
              <a:rPr lang="nb-NO" sz="1800" dirty="0"/>
              <a:t>Konsekvenser for Rammeplanen</a:t>
            </a:r>
          </a:p>
          <a:p>
            <a:pPr marL="285750" indent="-285750">
              <a:buFont typeface="Arial" panose="020B0604020202020204" pitchFamily="34" charset="0"/>
              <a:buChar char="•"/>
            </a:pPr>
            <a:endParaRPr lang="nb-NO" sz="1800" dirty="0"/>
          </a:p>
          <a:p>
            <a:r>
              <a:rPr lang="nb-NO" sz="1800" b="1" dirty="0"/>
              <a:t>Loven fra 2005:</a:t>
            </a:r>
          </a:p>
          <a:p>
            <a:r>
              <a:rPr lang="nb-NO" sz="1800" dirty="0"/>
              <a:t>§ 2 Barnehagens innhold, 4.ledd:</a:t>
            </a:r>
          </a:p>
          <a:p>
            <a:r>
              <a:rPr lang="nb-NO" sz="1800" i="1" dirty="0"/>
              <a:t>Barnehagen skal ta hensyn til barnas alder, funksjonsnivå, kjønn, sosiale, etniske og kulturelle bakgrunn, </a:t>
            </a:r>
            <a:r>
              <a:rPr lang="nb-NO" sz="1800" i="1" u="sng" dirty="0"/>
              <a:t>herunder samiske barns språk og kultur</a:t>
            </a:r>
            <a:r>
              <a:rPr lang="nb-NO" sz="1800" i="1" dirty="0"/>
              <a:t>.</a:t>
            </a:r>
          </a:p>
          <a:p>
            <a:r>
              <a:rPr lang="nb-NO" sz="1800" dirty="0"/>
              <a:t>§ 8 Kommunens ansvar, 3.ledd:</a:t>
            </a:r>
          </a:p>
          <a:p>
            <a:r>
              <a:rPr lang="nb-NO" sz="1800" i="1" u="sng" dirty="0"/>
              <a:t>Kommunen har ansvaret for at barnehagetilbudet til samiske barn i samiske distrikt bygger på samisk språk og kultur. I øvrige kommuner skal forholdene legges til rette for at samiske barn kan sikre og utvikle sitt språk og sin kultur.</a:t>
            </a:r>
          </a:p>
          <a:p>
            <a:pPr marL="285750" indent="-285750">
              <a:buFont typeface="Arial" panose="020B0604020202020204" pitchFamily="34" charset="0"/>
              <a:buChar char="•"/>
            </a:pPr>
            <a:endParaRPr lang="nb-NO" sz="1800" dirty="0"/>
          </a:p>
        </p:txBody>
      </p:sp>
      <p:sp>
        <p:nvSpPr>
          <p:cNvPr id="3" name="Plassholder for tekst 2">
            <a:extLst>
              <a:ext uri="{FF2B5EF4-FFF2-40B4-BE49-F238E27FC236}">
                <a16:creationId xmlns:a16="http://schemas.microsoft.com/office/drawing/2014/main" id="{D1AED3D6-9D13-4484-AA40-3215144C959C}"/>
              </a:ext>
            </a:extLst>
          </p:cNvPr>
          <p:cNvSpPr>
            <a:spLocks noGrp="1"/>
          </p:cNvSpPr>
          <p:nvPr>
            <p:ph type="body" sz="quarter" idx="12"/>
          </p:nvPr>
        </p:nvSpPr>
        <p:spPr/>
        <p:txBody>
          <a:bodyPr/>
          <a:lstStyle/>
          <a:p>
            <a:r>
              <a:rPr lang="nb-NO" sz="1800" b="1" dirty="0"/>
              <a:t>EKSEMPLER PÅ LOKALT ARBEID I TRØNDELAG:</a:t>
            </a:r>
          </a:p>
          <a:p>
            <a:pPr marL="342900" indent="-342900">
              <a:buFont typeface="Arial" panose="020B0604020202020204" pitchFamily="34" charset="0"/>
              <a:buChar char="•"/>
            </a:pPr>
            <a:r>
              <a:rPr lang="nb-NO" sz="1800" dirty="0"/>
              <a:t>Kursrekker fra 2009- 2018 for personale i samisk barnehage/avd. og barnehager med samiske barn i samarbeid med FMNO</a:t>
            </a:r>
          </a:p>
          <a:p>
            <a:pPr marL="342900" indent="-342900">
              <a:buFont typeface="Arial" panose="020B0604020202020204" pitchFamily="34" charset="0"/>
              <a:buChar char="•"/>
            </a:pPr>
            <a:r>
              <a:rPr lang="nb-NO" sz="1800" dirty="0"/>
              <a:t>Nettverksarbeid (Trondheimsområdet, Røros/Holtålen, Indre Namdal, Midtre Namdal….)</a:t>
            </a:r>
          </a:p>
          <a:p>
            <a:pPr marL="342900" indent="-342900">
              <a:buFont typeface="Arial" panose="020B0604020202020204" pitchFamily="34" charset="0"/>
              <a:buChar char="•"/>
            </a:pPr>
            <a:r>
              <a:rPr lang="nb-NO" sz="1800" dirty="0"/>
              <a:t>Konferanser i samarbeid med Sametinget</a:t>
            </a:r>
          </a:p>
          <a:p>
            <a:pPr marL="342900" indent="-342900">
              <a:buFont typeface="Arial" panose="020B0604020202020204" pitchFamily="34" charset="0"/>
              <a:buChar char="•"/>
            </a:pPr>
            <a:r>
              <a:rPr lang="nb-NO" sz="1800" dirty="0"/>
              <a:t>Støtte til bøker og div. utviklingsarbeid</a:t>
            </a:r>
          </a:p>
          <a:p>
            <a:pPr marL="342900" indent="-342900">
              <a:buFont typeface="Arial" panose="020B0604020202020204" pitchFamily="34" charset="0"/>
              <a:buChar char="•"/>
            </a:pPr>
            <a:r>
              <a:rPr lang="nb-NO" sz="1800" dirty="0"/>
              <a:t>Utvikling av språkkister</a:t>
            </a:r>
          </a:p>
        </p:txBody>
      </p:sp>
      <p:sp>
        <p:nvSpPr>
          <p:cNvPr id="4" name="Tittel 3">
            <a:extLst>
              <a:ext uri="{FF2B5EF4-FFF2-40B4-BE49-F238E27FC236}">
                <a16:creationId xmlns:a16="http://schemas.microsoft.com/office/drawing/2014/main" id="{3817EBF9-BF19-4964-878B-5480AC71CA74}"/>
              </a:ext>
            </a:extLst>
          </p:cNvPr>
          <p:cNvSpPr>
            <a:spLocks noGrp="1"/>
          </p:cNvSpPr>
          <p:nvPr>
            <p:ph type="title"/>
          </p:nvPr>
        </p:nvSpPr>
        <p:spPr/>
        <p:txBody>
          <a:bodyPr/>
          <a:lstStyle/>
          <a:p>
            <a:r>
              <a:rPr lang="nb-NO" dirty="0"/>
              <a:t>Kort historikk</a:t>
            </a:r>
          </a:p>
        </p:txBody>
      </p:sp>
    </p:spTree>
    <p:extLst>
      <p:ext uri="{BB962C8B-B14F-4D97-AF65-F5344CB8AC3E}">
        <p14:creationId xmlns:p14="http://schemas.microsoft.com/office/powerpoint/2010/main" val="40683642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38BB8F3-8C01-44F1-9EE5-F012891A1B47}"/>
              </a:ext>
            </a:extLst>
          </p:cNvPr>
          <p:cNvSpPr>
            <a:spLocks noGrp="1"/>
          </p:cNvSpPr>
          <p:nvPr>
            <p:ph type="title"/>
          </p:nvPr>
        </p:nvSpPr>
        <p:spPr/>
        <p:txBody>
          <a:bodyPr/>
          <a:lstStyle/>
          <a:p>
            <a:r>
              <a:rPr lang="nb-NO" dirty="0"/>
              <a:t>Problemstillinger til drøfting:</a:t>
            </a:r>
          </a:p>
        </p:txBody>
      </p:sp>
      <p:sp>
        <p:nvSpPr>
          <p:cNvPr id="3" name="Plassholder for tekst 2">
            <a:extLst>
              <a:ext uri="{FF2B5EF4-FFF2-40B4-BE49-F238E27FC236}">
                <a16:creationId xmlns:a16="http://schemas.microsoft.com/office/drawing/2014/main" id="{4FC06367-1D32-49AD-A35C-878D6EDAB805}"/>
              </a:ext>
            </a:extLst>
          </p:cNvPr>
          <p:cNvSpPr>
            <a:spLocks noGrp="1"/>
          </p:cNvSpPr>
          <p:nvPr>
            <p:ph type="body" sz="quarter" idx="11"/>
          </p:nvPr>
        </p:nvSpPr>
        <p:spPr>
          <a:xfrm>
            <a:off x="1057541" y="2164988"/>
            <a:ext cx="4889693" cy="4588738"/>
          </a:xfrm>
        </p:spPr>
        <p:txBody>
          <a:bodyPr>
            <a:normAutofit fontScale="85000" lnSpcReduction="20000"/>
          </a:bodyPr>
          <a:lstStyle/>
          <a:p>
            <a:pPr marL="342900" indent="-342900">
              <a:buFont typeface="Arial" panose="020B0604020202020204" pitchFamily="34" charset="0"/>
              <a:buChar char="•"/>
            </a:pPr>
            <a:r>
              <a:rPr lang="nb-NO" dirty="0"/>
              <a:t>Hvilke kompetansebehov har sektor på dette området?</a:t>
            </a:r>
          </a:p>
          <a:p>
            <a:pPr marL="342900" indent="-342900">
              <a:buFont typeface="Arial" panose="020B0604020202020204" pitchFamily="34" charset="0"/>
              <a:buChar char="•"/>
            </a:pPr>
            <a:r>
              <a:rPr lang="nb-NO" dirty="0"/>
              <a:t>Hvilke erfaringer/tiltak har vi i Trøndelag som vi ønsker å ta med videre?</a:t>
            </a:r>
          </a:p>
          <a:p>
            <a:pPr marL="342900" indent="-342900">
              <a:buFont typeface="Arial" panose="020B0604020202020204" pitchFamily="34" charset="0"/>
              <a:buChar char="•"/>
            </a:pPr>
            <a:r>
              <a:rPr lang="nb-NO" dirty="0"/>
              <a:t>Hva trenger vi av støttemateriell fra </a:t>
            </a:r>
            <a:r>
              <a:rPr lang="nb-NO" dirty="0" err="1"/>
              <a:t>Udir</a:t>
            </a:r>
            <a:r>
              <a:rPr lang="nb-NO" dirty="0"/>
              <a:t> for å lykkes med å implementere Rammeplanen?</a:t>
            </a:r>
          </a:p>
          <a:p>
            <a:pPr marL="342900" indent="-342900">
              <a:buFont typeface="Arial" panose="020B0604020202020204" pitchFamily="34" charset="0"/>
              <a:buChar char="•"/>
            </a:pPr>
            <a:r>
              <a:rPr lang="nb-NO" dirty="0"/>
              <a:t>Hva skal løses i hvert enkelt nettverk, og hvilken rolle skal Samarbeidsforum ha?</a:t>
            </a:r>
          </a:p>
          <a:p>
            <a:pPr marL="342900" indent="-342900">
              <a:buFont typeface="Arial" panose="020B0604020202020204" pitchFamily="34" charset="0"/>
              <a:buChar char="•"/>
            </a:pPr>
            <a:r>
              <a:rPr lang="nb-NO" dirty="0"/>
              <a:t>Skal vi ha egne nettverk for dette i tillegg?</a:t>
            </a:r>
          </a:p>
          <a:p>
            <a:pPr marL="342900" indent="-342900">
              <a:buFont typeface="Arial" panose="020B0604020202020204" pitchFamily="34" charset="0"/>
              <a:buChar char="•"/>
            </a:pPr>
            <a:endParaRPr lang="nb-NO" dirty="0"/>
          </a:p>
        </p:txBody>
      </p:sp>
      <p:sp>
        <p:nvSpPr>
          <p:cNvPr id="4" name="Plassholder for tekst 3">
            <a:extLst>
              <a:ext uri="{FF2B5EF4-FFF2-40B4-BE49-F238E27FC236}">
                <a16:creationId xmlns:a16="http://schemas.microsoft.com/office/drawing/2014/main" id="{1A4C4456-448E-4929-A6FD-22658AB3ED26}"/>
              </a:ext>
            </a:extLst>
          </p:cNvPr>
          <p:cNvSpPr>
            <a:spLocks noGrp="1"/>
          </p:cNvSpPr>
          <p:nvPr>
            <p:ph type="body" sz="quarter" idx="12"/>
          </p:nvPr>
        </p:nvSpPr>
        <p:spPr/>
        <p:txBody>
          <a:bodyPr/>
          <a:lstStyle/>
          <a:p>
            <a:pPr marL="342900" indent="-342900">
              <a:buFont typeface="Arial" panose="020B0604020202020204" pitchFamily="34" charset="0"/>
              <a:buChar char="•"/>
            </a:pPr>
            <a:endParaRPr lang="nb-NO" dirty="0"/>
          </a:p>
          <a:p>
            <a:pPr marL="342900" indent="-342900">
              <a:buFont typeface="Arial" panose="020B0604020202020204" pitchFamily="34" charset="0"/>
              <a:buChar char="•"/>
            </a:pPr>
            <a:endParaRPr lang="nb-NO" dirty="0"/>
          </a:p>
        </p:txBody>
      </p:sp>
      <p:pic>
        <p:nvPicPr>
          <p:cNvPr id="5" name="Bilde 4">
            <a:extLst>
              <a:ext uri="{FF2B5EF4-FFF2-40B4-BE49-F238E27FC236}">
                <a16:creationId xmlns:a16="http://schemas.microsoft.com/office/drawing/2014/main" id="{C95B62A1-5416-4AA2-B2AD-A7D3C628DBBE}"/>
              </a:ext>
            </a:extLst>
          </p:cNvPr>
          <p:cNvPicPr>
            <a:picLocks noChangeAspect="1"/>
          </p:cNvPicPr>
          <p:nvPr/>
        </p:nvPicPr>
        <p:blipFill>
          <a:blip r:embed="rId3"/>
          <a:stretch>
            <a:fillRect/>
          </a:stretch>
        </p:blipFill>
        <p:spPr>
          <a:xfrm>
            <a:off x="7298986" y="2005995"/>
            <a:ext cx="3962743" cy="4682134"/>
          </a:xfrm>
          <a:prstGeom prst="rect">
            <a:avLst/>
          </a:prstGeom>
        </p:spPr>
      </p:pic>
    </p:spTree>
    <p:extLst>
      <p:ext uri="{BB962C8B-B14F-4D97-AF65-F5344CB8AC3E}">
        <p14:creationId xmlns:p14="http://schemas.microsoft.com/office/powerpoint/2010/main" val="36593985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solidFill>
            <a:srgbClr val="D5E1EC"/>
          </a:solidFill>
        </p:spPr>
        <p:txBody>
          <a:bodyPr/>
          <a:lstStyle/>
          <a:p>
            <a:br>
              <a:rPr lang="nb-NO" dirty="0">
                <a:latin typeface="Franklin Gothic Book" panose="020B0503020102020204" pitchFamily="34" charset="0"/>
              </a:rPr>
            </a:br>
            <a:br>
              <a:rPr lang="nb-NO" dirty="0">
                <a:latin typeface="Franklin Gothic Book" panose="020B0503020102020204" pitchFamily="34" charset="0"/>
              </a:rPr>
            </a:br>
            <a:br>
              <a:rPr lang="nb-NO" dirty="0">
                <a:latin typeface="Franklin Gothic Book" panose="020B0503020102020204" pitchFamily="34" charset="0"/>
              </a:rPr>
            </a:br>
            <a:r>
              <a:rPr lang="nb-NO" dirty="0">
                <a:latin typeface="Franklin Gothic Book" panose="020B0503020102020204" pitchFamily="34" charset="0"/>
              </a:rPr>
              <a:t>		Samisk innhold i rammeplanen gjelder for</a:t>
            </a:r>
          </a:p>
        </p:txBody>
      </p:sp>
      <p:pic>
        <p:nvPicPr>
          <p:cNvPr id="4" name="Plassholder for innhold 7"/>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228144" y="1825625"/>
            <a:ext cx="7735711" cy="4351338"/>
          </a:xfrm>
        </p:spPr>
      </p:pic>
      <p:pic>
        <p:nvPicPr>
          <p:cNvPr id="5" name="Plassholder for innhold 7">
            <a:extLst>
              <a:ext uri="{FF2B5EF4-FFF2-40B4-BE49-F238E27FC236}">
                <a16:creationId xmlns:a16="http://schemas.microsoft.com/office/drawing/2014/main" id="{3F29848D-60FA-4D84-9CD6-B701D246468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80544" y="1978025"/>
            <a:ext cx="7735711" cy="4351338"/>
          </a:xfrm>
        </p:spPr>
      </p:pic>
      <p:pic>
        <p:nvPicPr>
          <p:cNvPr id="6" name="Plassholder for innhold 7">
            <a:extLst>
              <a:ext uri="{FF2B5EF4-FFF2-40B4-BE49-F238E27FC236}">
                <a16:creationId xmlns:a16="http://schemas.microsoft.com/office/drawing/2014/main" id="{E1B5DD17-9B8D-4C3D-B9A5-02863CACC76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6631" y="865414"/>
            <a:ext cx="10875137" cy="5949578"/>
          </a:xfrm>
          <a:prstGeom prst="rect">
            <a:avLst/>
          </a:prstGeom>
        </p:spPr>
      </p:pic>
    </p:spTree>
    <p:extLst>
      <p:ext uri="{BB962C8B-B14F-4D97-AF65-F5344CB8AC3E}">
        <p14:creationId xmlns:p14="http://schemas.microsoft.com/office/powerpoint/2010/main" val="3205231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5175EF6-115C-4EFB-93F1-FA13979A4ECF}"/>
              </a:ext>
            </a:extLst>
          </p:cNvPr>
          <p:cNvSpPr>
            <a:spLocks noGrp="1"/>
          </p:cNvSpPr>
          <p:nvPr>
            <p:ph type="title"/>
          </p:nvPr>
        </p:nvSpPr>
        <p:spPr/>
        <p:txBody>
          <a:bodyPr/>
          <a:lstStyle/>
          <a:p>
            <a:r>
              <a:rPr lang="nb-NO" dirty="0"/>
              <a:t>Eier og myndighet – ulike plikter…</a:t>
            </a:r>
          </a:p>
        </p:txBody>
      </p:sp>
      <p:sp>
        <p:nvSpPr>
          <p:cNvPr id="3" name="Plassholder for innhold 2">
            <a:extLst>
              <a:ext uri="{FF2B5EF4-FFF2-40B4-BE49-F238E27FC236}">
                <a16:creationId xmlns:a16="http://schemas.microsoft.com/office/drawing/2014/main" id="{95373D66-AE22-4EC9-9845-C6F34292FD65}"/>
              </a:ext>
            </a:extLst>
          </p:cNvPr>
          <p:cNvSpPr>
            <a:spLocks noGrp="1"/>
          </p:cNvSpPr>
          <p:nvPr>
            <p:ph sz="half" idx="1"/>
          </p:nvPr>
        </p:nvSpPr>
        <p:spPr/>
        <p:txBody>
          <a:bodyPr>
            <a:normAutofit fontScale="92500" lnSpcReduction="20000"/>
          </a:bodyPr>
          <a:lstStyle/>
          <a:p>
            <a:pPr marL="0" indent="0">
              <a:buNone/>
            </a:pPr>
            <a:r>
              <a:rPr lang="nb-NO" dirty="0"/>
              <a:t>Barnehageloven § 2, tredje ledd:</a:t>
            </a:r>
          </a:p>
          <a:p>
            <a:pPr marL="0" indent="0">
              <a:buNone/>
            </a:pPr>
            <a:endParaRPr lang="nb-NO" dirty="0"/>
          </a:p>
          <a:p>
            <a:pPr marL="0" indent="0">
              <a:buNone/>
            </a:pPr>
            <a:r>
              <a:rPr lang="nb-NO" dirty="0"/>
              <a:t>Barnehagen skal ta hensyn til barnas alder, funksjonsnivå, kjønn, sosiale, etniske og kulturelle bakgrunn, herunder samiske barns språk og kultur.</a:t>
            </a:r>
          </a:p>
          <a:p>
            <a:pPr marL="0" indent="0">
              <a:buNone/>
            </a:pPr>
            <a:endParaRPr lang="nb-NO" dirty="0"/>
          </a:p>
          <a:p>
            <a:pPr marL="0" indent="0">
              <a:buNone/>
            </a:pPr>
            <a:r>
              <a:rPr lang="nb-NO" dirty="0"/>
              <a:t>(Utdypes i rammeplanen)</a:t>
            </a:r>
          </a:p>
          <a:p>
            <a:pPr marL="0" indent="0">
              <a:buNone/>
            </a:pPr>
            <a:endParaRPr lang="nb-NO" dirty="0"/>
          </a:p>
          <a:p>
            <a:pPr marL="0" indent="0">
              <a:buNone/>
            </a:pPr>
            <a:r>
              <a:rPr lang="nb-NO" dirty="0">
                <a:solidFill>
                  <a:srgbClr val="FF0000"/>
                </a:solidFill>
              </a:rPr>
              <a:t>Barnehageeiers ansvar</a:t>
            </a:r>
          </a:p>
        </p:txBody>
      </p:sp>
      <p:sp>
        <p:nvSpPr>
          <p:cNvPr id="4" name="Plassholder for innhold 3">
            <a:extLst>
              <a:ext uri="{FF2B5EF4-FFF2-40B4-BE49-F238E27FC236}">
                <a16:creationId xmlns:a16="http://schemas.microsoft.com/office/drawing/2014/main" id="{30255F9A-129E-4DC1-9575-98E3F91B59B2}"/>
              </a:ext>
            </a:extLst>
          </p:cNvPr>
          <p:cNvSpPr>
            <a:spLocks noGrp="1"/>
          </p:cNvSpPr>
          <p:nvPr>
            <p:ph sz="half" idx="2"/>
          </p:nvPr>
        </p:nvSpPr>
        <p:spPr/>
        <p:txBody>
          <a:bodyPr>
            <a:normAutofit fontScale="92500" lnSpcReduction="20000"/>
          </a:bodyPr>
          <a:lstStyle/>
          <a:p>
            <a:pPr marL="0" indent="0">
              <a:buNone/>
            </a:pPr>
            <a:r>
              <a:rPr lang="nb-NO" dirty="0"/>
              <a:t>Barnehageloven § 8, tredje ledd:</a:t>
            </a:r>
          </a:p>
          <a:p>
            <a:pPr marL="0" indent="0">
              <a:buNone/>
            </a:pPr>
            <a:endParaRPr lang="nb-NO" dirty="0"/>
          </a:p>
          <a:p>
            <a:pPr marL="0" indent="0">
              <a:buNone/>
            </a:pPr>
            <a:r>
              <a:rPr lang="nb-NO" dirty="0"/>
              <a:t>Kommunen har ansvaret for at barnehagetilbudet til samiske barn i samiske distrikt bygger på samisk språk og kultur (</a:t>
            </a:r>
            <a:r>
              <a:rPr lang="nb-NO" dirty="0" err="1"/>
              <a:t>Raarvihken</a:t>
            </a:r>
            <a:r>
              <a:rPr lang="nb-NO" dirty="0"/>
              <a:t>, </a:t>
            </a:r>
            <a:r>
              <a:rPr lang="nb-NO" dirty="0" err="1"/>
              <a:t>Snåasen</a:t>
            </a:r>
            <a:r>
              <a:rPr lang="nb-NO" dirty="0"/>
              <a:t> </a:t>
            </a:r>
            <a:r>
              <a:rPr lang="nb-NO" dirty="0" err="1"/>
              <a:t>jïh</a:t>
            </a:r>
            <a:r>
              <a:rPr lang="nb-NO" dirty="0"/>
              <a:t> </a:t>
            </a:r>
            <a:r>
              <a:rPr lang="nb-NO" dirty="0" err="1"/>
              <a:t>Plassjen</a:t>
            </a:r>
            <a:r>
              <a:rPr lang="nb-NO" dirty="0"/>
              <a:t> </a:t>
            </a:r>
            <a:r>
              <a:rPr lang="nb-NO" dirty="0" err="1"/>
              <a:t>tjïelth</a:t>
            </a:r>
            <a:r>
              <a:rPr lang="nb-NO" dirty="0"/>
              <a:t>). </a:t>
            </a:r>
          </a:p>
          <a:p>
            <a:pPr marL="0" indent="0">
              <a:buNone/>
            </a:pPr>
            <a:r>
              <a:rPr lang="nb-NO" dirty="0"/>
              <a:t>I øvrige kommuner skal forholdene legges til rette for at samiske barn kan sikre og utvikle sitt språk og sin  kultur. (De øvrige 35 kommunene)</a:t>
            </a:r>
          </a:p>
          <a:p>
            <a:pPr marL="0" indent="0">
              <a:buNone/>
            </a:pPr>
            <a:endParaRPr lang="nb-NO" dirty="0">
              <a:solidFill>
                <a:srgbClr val="FF0000"/>
              </a:solidFill>
            </a:endParaRPr>
          </a:p>
          <a:p>
            <a:pPr marL="0" indent="0">
              <a:buNone/>
            </a:pPr>
            <a:r>
              <a:rPr lang="nb-NO" dirty="0">
                <a:solidFill>
                  <a:srgbClr val="FF0000"/>
                </a:solidFill>
              </a:rPr>
              <a:t>Barnehagemyndighetens ansvar</a:t>
            </a:r>
          </a:p>
        </p:txBody>
      </p:sp>
    </p:spTree>
    <p:extLst>
      <p:ext uri="{BB962C8B-B14F-4D97-AF65-F5344CB8AC3E}">
        <p14:creationId xmlns:p14="http://schemas.microsoft.com/office/powerpoint/2010/main" val="28558260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5F845C2-8088-4BCB-B94B-B8AD4018B456}"/>
              </a:ext>
            </a:extLst>
          </p:cNvPr>
          <p:cNvSpPr>
            <a:spLocks noGrp="1"/>
          </p:cNvSpPr>
          <p:nvPr>
            <p:ph type="title"/>
          </p:nvPr>
        </p:nvSpPr>
        <p:spPr/>
        <p:txBody>
          <a:bodyPr/>
          <a:lstStyle/>
          <a:p>
            <a:r>
              <a:rPr lang="nb-NO" dirty="0"/>
              <a:t>Hvem gjør hva?</a:t>
            </a:r>
          </a:p>
        </p:txBody>
      </p:sp>
      <p:sp>
        <p:nvSpPr>
          <p:cNvPr id="3" name="Plassholder for innhold 2">
            <a:extLst>
              <a:ext uri="{FF2B5EF4-FFF2-40B4-BE49-F238E27FC236}">
                <a16:creationId xmlns:a16="http://schemas.microsoft.com/office/drawing/2014/main" id="{DE46C8D5-A00F-4AE1-B5EF-DEC6979B6632}"/>
              </a:ext>
            </a:extLst>
          </p:cNvPr>
          <p:cNvSpPr>
            <a:spLocks noGrp="1"/>
          </p:cNvSpPr>
          <p:nvPr>
            <p:ph idx="1"/>
          </p:nvPr>
        </p:nvSpPr>
        <p:spPr/>
        <p:txBody>
          <a:bodyPr/>
          <a:lstStyle/>
          <a:p>
            <a:r>
              <a:rPr lang="nb-NO" dirty="0"/>
              <a:t>Hva skal barnehageeierne/barnehagene gjøre for å oppfylle regelverket på dette området, og hva skal kommunal barnehagemyndighet gjøre?</a:t>
            </a:r>
          </a:p>
          <a:p>
            <a:pPr marL="0" indent="0">
              <a:buNone/>
            </a:pPr>
            <a:endParaRPr lang="nb-NO" dirty="0"/>
          </a:p>
          <a:p>
            <a:r>
              <a:rPr lang="nb-NO" dirty="0"/>
              <a:t>Hvilke forventninger har vi til hverandre i disse to ulike rollene?</a:t>
            </a:r>
          </a:p>
          <a:p>
            <a:endParaRPr lang="nb-NO" dirty="0"/>
          </a:p>
          <a:p>
            <a:r>
              <a:rPr lang="nb-NO" dirty="0"/>
              <a:t>Hvordan kan vi drøfte dette internt i kommunen, og hvordan skal det håndteres i regionalt nettverk?</a:t>
            </a:r>
          </a:p>
          <a:p>
            <a:endParaRPr lang="nb-NO" dirty="0"/>
          </a:p>
        </p:txBody>
      </p:sp>
    </p:spTree>
    <p:extLst>
      <p:ext uri="{BB962C8B-B14F-4D97-AF65-F5344CB8AC3E}">
        <p14:creationId xmlns:p14="http://schemas.microsoft.com/office/powerpoint/2010/main" val="306468577"/>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tema">
  <a:themeElements>
    <a:clrScheme name="FM_designprofil_2018">
      <a:dk1>
        <a:srgbClr val="00244E"/>
      </a:dk1>
      <a:lt1>
        <a:sysClr val="window" lastClr="FFFFFF"/>
      </a:lt1>
      <a:dk2>
        <a:srgbClr val="00244E"/>
      </a:dk2>
      <a:lt2>
        <a:srgbClr val="E7E6E6"/>
      </a:lt2>
      <a:accent1>
        <a:srgbClr val="00ADBA"/>
      </a:accent1>
      <a:accent2>
        <a:srgbClr val="4C76BA"/>
      </a:accent2>
      <a:accent3>
        <a:srgbClr val="BFC2C0"/>
      </a:accent3>
      <a:accent4>
        <a:srgbClr val="F39200"/>
      </a:accent4>
      <a:accent5>
        <a:srgbClr val="C90B1C"/>
      </a:accent5>
      <a:accent6>
        <a:srgbClr val="87C0C4"/>
      </a:accent6>
      <a:hlink>
        <a:srgbClr val="00ADBA"/>
      </a:hlink>
      <a:folHlink>
        <a:srgbClr val="C90B1C"/>
      </a:folHlink>
    </a:clrScheme>
    <a:fontScheme name="FM_OpenSans">
      <a:majorFont>
        <a:latin typeface="Open Sans Light"/>
        <a:ea typeface=""/>
        <a:cs typeface=""/>
      </a:majorFont>
      <a:minorFont>
        <a:latin typeface="Open Sans"/>
        <a:ea typeface=""/>
        <a:cs typeface=""/>
      </a:minorFont>
    </a:fontScheme>
    <a:fmtScheme name="Røykfarget glass">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sjon1" id="{318294DD-13A2-4088-A9A2-1D88819C13BF}" vid="{1BF7CED7-C421-4B4D-AA8F-0C4E1E3B196C}"/>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350</TotalTime>
  <Words>749</Words>
  <Application>Microsoft Office PowerPoint</Application>
  <PresentationFormat>Widescreen</PresentationFormat>
  <Paragraphs>75</Paragraphs>
  <Slides>7</Slides>
  <Notes>6</Notes>
  <HiddenSlides>0</HiddenSlides>
  <MMClips>0</MMClips>
  <ScaleCrop>false</ScaleCrop>
  <HeadingPairs>
    <vt:vector size="6" baseType="variant">
      <vt:variant>
        <vt:lpstr>Brukte skrifter</vt:lpstr>
      </vt:variant>
      <vt:variant>
        <vt:i4>7</vt:i4>
      </vt:variant>
      <vt:variant>
        <vt:lpstr>Tema</vt:lpstr>
      </vt:variant>
      <vt:variant>
        <vt:i4>2</vt:i4>
      </vt:variant>
      <vt:variant>
        <vt:lpstr>Lysbildetitler</vt:lpstr>
      </vt:variant>
      <vt:variant>
        <vt:i4>7</vt:i4>
      </vt:variant>
    </vt:vector>
  </HeadingPairs>
  <TitlesOfParts>
    <vt:vector size="16" baseType="lpstr">
      <vt:lpstr>Arial</vt:lpstr>
      <vt:lpstr>Calibri</vt:lpstr>
      <vt:lpstr>Calibri Light</vt:lpstr>
      <vt:lpstr>Franklin Gothic Book</vt:lpstr>
      <vt:lpstr>Open Sans</vt:lpstr>
      <vt:lpstr>Open Sans Light</vt:lpstr>
      <vt:lpstr>Open Sans SemiBold</vt:lpstr>
      <vt:lpstr>Office-tema</vt:lpstr>
      <vt:lpstr>1_Office-tema</vt:lpstr>
      <vt:lpstr>PowerPoint-presentasjon</vt:lpstr>
      <vt:lpstr>Lovgrunnlag </vt:lpstr>
      <vt:lpstr>Kort historikk</vt:lpstr>
      <vt:lpstr>Problemstillinger til drøfting:</vt:lpstr>
      <vt:lpstr>     Samisk innhold i rammeplanen gjelder for</vt:lpstr>
      <vt:lpstr>Eier og myndighet – ulike plikter…</vt:lpstr>
      <vt:lpstr>Hvem gjør hva?</vt:lpstr>
    </vt:vector>
  </TitlesOfParts>
  <Company>Utdanningsdirektoratet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Solveig Helene Aksnes</dc:creator>
  <cp:lastModifiedBy>Selfjord, Liv Ingegerd</cp:lastModifiedBy>
  <cp:revision>27</cp:revision>
  <dcterms:created xsi:type="dcterms:W3CDTF">2018-05-24T07:37:22Z</dcterms:created>
  <dcterms:modified xsi:type="dcterms:W3CDTF">2020-02-21T12:29:42Z</dcterms:modified>
</cp:coreProperties>
</file>